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chart2.xml" ContentType="application/vnd.openxmlformats-officedocument.drawingml.char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Lst>
  <p:sldIdLst>
    <p:sldId id="256" r:id="rId3"/>
    <p:sldId id="257" r:id="rId4"/>
    <p:sldId id="258" r:id="rId5"/>
    <p:sldId id="259" r:id="rId6"/>
    <p:sldId id="260" r:id="rId7"/>
    <p:sldId id="261" r:id="rId8"/>
    <p:sldId id="262" r:id="rId9"/>
    <p:sldId id="263" r:id="rId10"/>
    <p:sldId id="264" r:id="rId11"/>
    <p:sldId id="265" r:id="rId12"/>
    <p:sldId id="266" r:id="rId13"/>
  </p:sldIdLst>
  <p:sldSz cx="12192000" cy="6858000"/>
  <p:notesSz cx="7772400" cy="100584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0" d="100"/>
          <a:sy n="70" d="100"/>
        </p:scale>
        <p:origin x="714"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viewProps" Target="viewProps.xml"/><Relationship Id="rId10" Type="http://schemas.openxmlformats.org/officeDocument/2006/relationships/slide" Target="slides/slide8.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presProps" Target="presProps.xml"/></Relationships>
</file>

<file path=ppt/charts/chart1.xml><?xml version="1.0" encoding="utf-8"?>
<c:chartSpace xmlns:c="http://schemas.openxmlformats.org/drawingml/2006/chart" xmlns:a="http://schemas.openxmlformats.org/drawingml/2006/main" xmlns:r="http://schemas.openxmlformats.org/officeDocument/2006/relationships">
  <c:date1904 val="1"/>
  <c:lang val="es-ES"/>
  <c:roundedCorners val="0"/>
  <c:style val="2"/>
  <c:chart>
    <c:autoTitleDeleted val="1"/>
    <c:view3D>
      <c:rotX val="11"/>
      <c:rotY val="25"/>
      <c:rAngAx val="1"/>
    </c:view3D>
    <c:floor>
      <c:thickness val="0"/>
      <c:spPr>
        <a:solidFill>
          <a:srgbClr val="CCCCCC"/>
        </a:solidFill>
        <a:ln w="9360">
          <a:noFill/>
        </a:ln>
      </c:spPr>
    </c:floor>
    <c:sideWall>
      <c:thickness val="0"/>
      <c:spPr>
        <a:noFill/>
        <a:ln w="9360">
          <a:solidFill>
            <a:srgbClr val="B3B3B3"/>
          </a:solidFill>
          <a:round/>
        </a:ln>
      </c:spPr>
    </c:sideWall>
    <c:backWall>
      <c:thickness val="0"/>
      <c:spPr>
        <a:noFill/>
        <a:ln w="9360">
          <a:solidFill>
            <a:srgbClr val="B3B3B3"/>
          </a:solidFill>
          <a:round/>
        </a:ln>
      </c:spPr>
    </c:backWall>
    <c:plotArea>
      <c:layout/>
      <c:bar3DChart>
        <c:barDir val="col"/>
        <c:grouping val="clustered"/>
        <c:varyColors val="0"/>
        <c:ser>
          <c:idx val="0"/>
          <c:order val="0"/>
          <c:tx>
            <c:strRef>
              <c:f>label 0</c:f>
              <c:strCache>
                <c:ptCount val="1"/>
                <c:pt idx="0">
                  <c:v>Column B</c:v>
                </c:pt>
              </c:strCache>
            </c:strRef>
          </c:tx>
          <c:spPr>
            <a:solidFill>
              <a:srgbClr val="001E33"/>
            </a:solidFill>
            <a:ln>
              <a:noFill/>
            </a:ln>
          </c:spPr>
          <c:invertIfNegative val="0"/>
          <c:dLbls>
            <c:spPr>
              <a:noFill/>
              <a:ln>
                <a:noFill/>
              </a:ln>
              <a:effectLst/>
            </c:spPr>
            <c:txPr>
              <a:bodyPr/>
              <a:lstStyle/>
              <a:p>
                <a:pPr>
                  <a:defRPr sz="1000" b="0" strike="noStrike" spc="-1">
                    <a:solidFill>
                      <a:srgbClr val="000000"/>
                    </a:solidFill>
                    <a:latin typeface="Arial"/>
                    <a:ea typeface="DejaVu Sans"/>
                  </a:defRPr>
                </a:pPr>
                <a:endParaRPr lang="es-CO"/>
              </a:p>
            </c:txPr>
            <c:showLegendKey val="0"/>
            <c:showVal val="0"/>
            <c:showCatName val="0"/>
            <c:showSerName val="0"/>
            <c:showPercent val="0"/>
            <c:showBubbleSize val="1"/>
            <c:separator> </c:separator>
            <c:showLeaderLines val="0"/>
            <c:extLst>
              <c:ext xmlns:c15="http://schemas.microsoft.com/office/drawing/2012/chart" uri="{CE6537A1-D6FC-4f65-9D91-7224C49458BB}">
                <c15:showLeaderLines val="0"/>
              </c:ext>
            </c:extLst>
          </c:dLbls>
          <c:cat>
            <c:strRef>
              <c:f>categories</c:f>
              <c:strCache>
                <c:ptCount val="5"/>
                <c:pt idx="0">
                  <c:v>15000</c:v>
                </c:pt>
                <c:pt idx="1">
                  <c:v>45000</c:v>
                </c:pt>
                <c:pt idx="2">
                  <c:v>75000</c:v>
                </c:pt>
                <c:pt idx="3">
                  <c:v>105000</c:v>
                </c:pt>
                <c:pt idx="4">
                  <c:v>135000</c:v>
                </c:pt>
              </c:strCache>
            </c:strRef>
          </c:cat>
          <c:val>
            <c:numRef>
              <c:f>0</c:f>
              <c:numCache>
                <c:formatCode>General</c:formatCode>
                <c:ptCount val="5"/>
                <c:pt idx="0">
                  <c:v>0.22500000000000001</c:v>
                </c:pt>
                <c:pt idx="1">
                  <c:v>2.0249999999999999</c:v>
                </c:pt>
                <c:pt idx="2">
                  <c:v>5.625</c:v>
                </c:pt>
                <c:pt idx="3">
                  <c:v>11.025</c:v>
                </c:pt>
                <c:pt idx="4">
                  <c:v>18.225000000000001</c:v>
                </c:pt>
              </c:numCache>
            </c:numRef>
          </c:val>
        </c:ser>
        <c:dLbls>
          <c:showLegendKey val="0"/>
          <c:showVal val="0"/>
          <c:showCatName val="0"/>
          <c:showSerName val="0"/>
          <c:showPercent val="0"/>
          <c:showBubbleSize val="0"/>
        </c:dLbls>
        <c:gapWidth val="100"/>
        <c:shape val="cylinder"/>
        <c:axId val="-1509681200"/>
        <c:axId val="-1509672496"/>
        <c:axId val="0"/>
      </c:bar3DChart>
      <c:catAx>
        <c:axId val="-1509681200"/>
        <c:scaling>
          <c:orientation val="minMax"/>
        </c:scaling>
        <c:delete val="0"/>
        <c:axPos val="b"/>
        <c:title>
          <c:tx>
            <c:rich>
              <a:bodyPr rot="0"/>
              <a:lstStyle/>
              <a:p>
                <a:pPr>
                  <a:defRPr sz="900" b="0" strike="noStrike" spc="-1">
                    <a:solidFill>
                      <a:srgbClr val="000000"/>
                    </a:solidFill>
                    <a:latin typeface="Arial"/>
                    <a:ea typeface="DejaVu Sans"/>
                  </a:defRPr>
                </a:pPr>
                <a:r>
                  <a:rPr lang="es-CO" sz="900" b="0" strike="noStrike" spc="-1">
                    <a:solidFill>
                      <a:srgbClr val="000000"/>
                    </a:solidFill>
                    <a:latin typeface="Arial"/>
                    <a:ea typeface="DejaVu Sans"/>
                  </a:rPr>
                  <a:t>Training Dataset Size</a:t>
                </a:r>
              </a:p>
            </c:rich>
          </c:tx>
          <c:layout/>
          <c:overlay val="0"/>
          <c:spPr>
            <a:noFill/>
            <a:ln>
              <a:noFill/>
            </a:ln>
          </c:spPr>
        </c:title>
        <c:numFmt formatCode="General" sourceLinked="1"/>
        <c:majorTickMark val="out"/>
        <c:minorTickMark val="none"/>
        <c:tickLblPos val="nextTo"/>
        <c:spPr>
          <a:ln w="9360">
            <a:solidFill>
              <a:srgbClr val="B3B3B3"/>
            </a:solidFill>
            <a:round/>
          </a:ln>
        </c:spPr>
        <c:txPr>
          <a:bodyPr/>
          <a:lstStyle/>
          <a:p>
            <a:pPr>
              <a:defRPr sz="1000" b="0" strike="noStrike" spc="-1">
                <a:solidFill>
                  <a:srgbClr val="000000"/>
                </a:solidFill>
                <a:latin typeface="Arial"/>
                <a:ea typeface="DejaVu Sans"/>
              </a:defRPr>
            </a:pPr>
            <a:endParaRPr lang="es-CO"/>
          </a:p>
        </c:txPr>
        <c:crossAx val="-1509672496"/>
        <c:crosses val="autoZero"/>
        <c:auto val="1"/>
        <c:lblAlgn val="ctr"/>
        <c:lblOffset val="100"/>
        <c:noMultiLvlLbl val="0"/>
      </c:catAx>
      <c:valAx>
        <c:axId val="-1509672496"/>
        <c:scaling>
          <c:orientation val="minMax"/>
        </c:scaling>
        <c:delete val="0"/>
        <c:axPos val="l"/>
        <c:majorGridlines>
          <c:spPr>
            <a:ln w="9360">
              <a:solidFill>
                <a:srgbClr val="B3B3B3"/>
              </a:solidFill>
              <a:round/>
            </a:ln>
          </c:spPr>
        </c:majorGridlines>
        <c:title>
          <c:tx>
            <c:rich>
              <a:bodyPr rot="-5400000"/>
              <a:lstStyle/>
              <a:p>
                <a:pPr>
                  <a:defRPr sz="900" b="0" strike="noStrike" spc="-1">
                    <a:solidFill>
                      <a:srgbClr val="000000"/>
                    </a:solidFill>
                    <a:latin typeface="Arial"/>
                    <a:ea typeface="DejaVu Sans"/>
                  </a:defRPr>
                </a:pPr>
                <a:r>
                  <a:rPr lang="es-CO" sz="900" b="0" strike="noStrike" spc="-1">
                    <a:solidFill>
                      <a:srgbClr val="000000"/>
                    </a:solidFill>
                    <a:latin typeface="Arial"/>
                    <a:ea typeface="DejaVu Sans"/>
                  </a:rPr>
                  <a:t>Time Consumption (s)</a:t>
                </a:r>
              </a:p>
            </c:rich>
          </c:tx>
          <c:layout/>
          <c:overlay val="0"/>
          <c:spPr>
            <a:noFill/>
            <a:ln>
              <a:noFill/>
            </a:ln>
          </c:spPr>
        </c:title>
        <c:numFmt formatCode="General" sourceLinked="0"/>
        <c:majorTickMark val="out"/>
        <c:minorTickMark val="none"/>
        <c:tickLblPos val="nextTo"/>
        <c:spPr>
          <a:ln w="9360">
            <a:solidFill>
              <a:srgbClr val="B3B3B3"/>
            </a:solidFill>
            <a:round/>
          </a:ln>
        </c:spPr>
        <c:txPr>
          <a:bodyPr/>
          <a:lstStyle/>
          <a:p>
            <a:pPr>
              <a:defRPr sz="1000" b="0" strike="noStrike" spc="-1">
                <a:solidFill>
                  <a:srgbClr val="000000"/>
                </a:solidFill>
                <a:latin typeface="Arial"/>
                <a:ea typeface="DejaVu Sans"/>
              </a:defRPr>
            </a:pPr>
            <a:endParaRPr lang="es-CO"/>
          </a:p>
        </c:txPr>
        <c:crossAx val="-1509681200"/>
        <c:crosses val="autoZero"/>
        <c:crossBetween val="between"/>
      </c:valAx>
    </c:plotArea>
    <c:plotVisOnly val="1"/>
    <c:dispBlanksAs val="gap"/>
    <c:showDLblsOverMax val="1"/>
  </c:chart>
  <c:spPr>
    <a:solidFill>
      <a:srgbClr val="FFFFFF"/>
    </a:solidFill>
    <a:ln w="9360">
      <a:noFill/>
    </a:ln>
  </c:spPr>
</c:chartSpace>
</file>

<file path=ppt/charts/chart2.xml><?xml version="1.0" encoding="utf-8"?>
<c:chartSpace xmlns:c="http://schemas.openxmlformats.org/drawingml/2006/chart" xmlns:a="http://schemas.openxmlformats.org/drawingml/2006/main" xmlns:r="http://schemas.openxmlformats.org/officeDocument/2006/relationships">
  <c:date1904 val="1"/>
  <c:lang val="es-ES"/>
  <c:roundedCorners val="0"/>
  <c:style val="2"/>
  <c:chart>
    <c:autoTitleDeleted val="1"/>
    <c:view3D>
      <c:rotX val="11"/>
      <c:rotY val="25"/>
      <c:rAngAx val="1"/>
    </c:view3D>
    <c:floor>
      <c:thickness val="0"/>
      <c:spPr>
        <a:solidFill>
          <a:srgbClr val="CCCCCC"/>
        </a:solidFill>
        <a:ln w="9360">
          <a:noFill/>
        </a:ln>
      </c:spPr>
    </c:floor>
    <c:sideWall>
      <c:thickness val="0"/>
      <c:spPr>
        <a:noFill/>
        <a:ln w="9360">
          <a:solidFill>
            <a:srgbClr val="B3B3B3"/>
          </a:solidFill>
          <a:round/>
        </a:ln>
      </c:spPr>
    </c:sideWall>
    <c:backWall>
      <c:thickness val="0"/>
      <c:spPr>
        <a:noFill/>
        <a:ln w="9360">
          <a:solidFill>
            <a:srgbClr val="B3B3B3"/>
          </a:solidFill>
          <a:round/>
        </a:ln>
      </c:spPr>
    </c:backWall>
    <c:plotArea>
      <c:layout/>
      <c:bar3DChart>
        <c:barDir val="col"/>
        <c:grouping val="clustered"/>
        <c:varyColors val="0"/>
        <c:ser>
          <c:idx val="0"/>
          <c:order val="0"/>
          <c:tx>
            <c:strRef>
              <c:f>label 0</c:f>
              <c:strCache>
                <c:ptCount val="1"/>
                <c:pt idx="0">
                  <c:v>Column B</c:v>
                </c:pt>
              </c:strCache>
            </c:strRef>
          </c:tx>
          <c:spPr>
            <a:solidFill>
              <a:srgbClr val="48AC76"/>
            </a:solidFill>
            <a:ln>
              <a:noFill/>
            </a:ln>
          </c:spPr>
          <c:invertIfNegative val="0"/>
          <c:dLbls>
            <c:spPr>
              <a:noFill/>
              <a:ln>
                <a:noFill/>
              </a:ln>
              <a:effectLst/>
            </c:spPr>
            <c:txPr>
              <a:bodyPr/>
              <a:lstStyle/>
              <a:p>
                <a:pPr>
                  <a:defRPr sz="1000" b="0" strike="noStrike" spc="-1">
                    <a:solidFill>
                      <a:srgbClr val="000000"/>
                    </a:solidFill>
                    <a:latin typeface="Arial"/>
                    <a:ea typeface="DejaVu Sans"/>
                  </a:defRPr>
                </a:pPr>
                <a:endParaRPr lang="es-CO"/>
              </a:p>
            </c:txPr>
            <c:showLegendKey val="0"/>
            <c:showVal val="0"/>
            <c:showCatName val="0"/>
            <c:showSerName val="0"/>
            <c:showPercent val="0"/>
            <c:showBubbleSize val="1"/>
            <c:separator> </c:separator>
            <c:showLeaderLines val="0"/>
            <c:extLst>
              <c:ext xmlns:c15="http://schemas.microsoft.com/office/drawing/2012/chart" uri="{CE6537A1-D6FC-4f65-9D91-7224C49458BB}">
                <c15:showLeaderLines val="0"/>
              </c:ext>
            </c:extLst>
          </c:dLbls>
          <c:cat>
            <c:strRef>
              <c:f>categories</c:f>
              <c:strCache>
                <c:ptCount val="5"/>
                <c:pt idx="0">
                  <c:v>15000</c:v>
                </c:pt>
                <c:pt idx="1">
                  <c:v>45000</c:v>
                </c:pt>
                <c:pt idx="2">
                  <c:v>75000</c:v>
                </c:pt>
                <c:pt idx="3">
                  <c:v>105000</c:v>
                </c:pt>
                <c:pt idx="4">
                  <c:v>135000</c:v>
                </c:pt>
              </c:strCache>
            </c:strRef>
          </c:cat>
          <c:val>
            <c:numRef>
              <c:f>0</c:f>
              <c:numCache>
                <c:formatCode>General</c:formatCode>
                <c:ptCount val="5"/>
                <c:pt idx="0">
                  <c:v>15</c:v>
                </c:pt>
                <c:pt idx="1">
                  <c:v>45</c:v>
                </c:pt>
                <c:pt idx="2">
                  <c:v>75</c:v>
                </c:pt>
                <c:pt idx="3">
                  <c:v>105</c:v>
                </c:pt>
                <c:pt idx="4">
                  <c:v>135</c:v>
                </c:pt>
              </c:numCache>
            </c:numRef>
          </c:val>
        </c:ser>
        <c:dLbls>
          <c:showLegendKey val="0"/>
          <c:showVal val="0"/>
          <c:showCatName val="0"/>
          <c:showSerName val="0"/>
          <c:showPercent val="0"/>
          <c:showBubbleSize val="0"/>
        </c:dLbls>
        <c:gapWidth val="100"/>
        <c:shape val="cylinder"/>
        <c:axId val="-1509675216"/>
        <c:axId val="-1509687728"/>
        <c:axId val="0"/>
      </c:bar3DChart>
      <c:catAx>
        <c:axId val="-1509675216"/>
        <c:scaling>
          <c:orientation val="minMax"/>
        </c:scaling>
        <c:delete val="0"/>
        <c:axPos val="b"/>
        <c:title>
          <c:tx>
            <c:rich>
              <a:bodyPr rot="0"/>
              <a:lstStyle/>
              <a:p>
                <a:pPr>
                  <a:defRPr sz="900" b="0" strike="noStrike" spc="-1">
                    <a:solidFill>
                      <a:srgbClr val="000000"/>
                    </a:solidFill>
                    <a:latin typeface="Arial"/>
                    <a:ea typeface="DejaVu Sans"/>
                  </a:defRPr>
                </a:pPr>
                <a:r>
                  <a:rPr lang="es-CO" sz="900" b="0" strike="noStrike" spc="-1">
                    <a:solidFill>
                      <a:srgbClr val="000000"/>
                    </a:solidFill>
                    <a:latin typeface="Arial"/>
                    <a:ea typeface="DejaVu Sans"/>
                  </a:rPr>
                  <a:t>Training Dataset Size</a:t>
                </a:r>
              </a:p>
            </c:rich>
          </c:tx>
          <c:layout/>
          <c:overlay val="0"/>
          <c:spPr>
            <a:noFill/>
            <a:ln>
              <a:noFill/>
            </a:ln>
          </c:spPr>
        </c:title>
        <c:numFmt formatCode="General" sourceLinked="1"/>
        <c:majorTickMark val="out"/>
        <c:minorTickMark val="none"/>
        <c:tickLblPos val="nextTo"/>
        <c:spPr>
          <a:ln w="9360">
            <a:solidFill>
              <a:srgbClr val="B3B3B3"/>
            </a:solidFill>
            <a:round/>
          </a:ln>
        </c:spPr>
        <c:txPr>
          <a:bodyPr/>
          <a:lstStyle/>
          <a:p>
            <a:pPr>
              <a:defRPr sz="1000" b="0" strike="noStrike" spc="-1">
                <a:solidFill>
                  <a:srgbClr val="000000"/>
                </a:solidFill>
                <a:latin typeface="Arial"/>
                <a:ea typeface="DejaVu Sans"/>
              </a:defRPr>
            </a:pPr>
            <a:endParaRPr lang="es-CO"/>
          </a:p>
        </c:txPr>
        <c:crossAx val="-1509687728"/>
        <c:crosses val="autoZero"/>
        <c:auto val="1"/>
        <c:lblAlgn val="ctr"/>
        <c:lblOffset val="100"/>
        <c:noMultiLvlLbl val="0"/>
      </c:catAx>
      <c:valAx>
        <c:axId val="-1509687728"/>
        <c:scaling>
          <c:orientation val="minMax"/>
        </c:scaling>
        <c:delete val="0"/>
        <c:axPos val="l"/>
        <c:majorGridlines>
          <c:spPr>
            <a:ln w="9360">
              <a:solidFill>
                <a:srgbClr val="B3B3B3"/>
              </a:solidFill>
              <a:round/>
            </a:ln>
          </c:spPr>
        </c:majorGridlines>
        <c:title>
          <c:tx>
            <c:rich>
              <a:bodyPr rot="-5400000"/>
              <a:lstStyle/>
              <a:p>
                <a:pPr>
                  <a:defRPr sz="900" b="0" strike="noStrike" spc="-1">
                    <a:solidFill>
                      <a:srgbClr val="000000"/>
                    </a:solidFill>
                    <a:latin typeface="Arial"/>
                    <a:ea typeface="DejaVu Sans"/>
                  </a:defRPr>
                </a:pPr>
                <a:r>
                  <a:rPr lang="es-CO" sz="900" b="0" strike="noStrike" spc="-1">
                    <a:solidFill>
                      <a:srgbClr val="000000"/>
                    </a:solidFill>
                    <a:latin typeface="Arial"/>
                    <a:ea typeface="DejaVu Sans"/>
                  </a:rPr>
                  <a:t>Memory Consumption (MB)</a:t>
                </a:r>
              </a:p>
            </c:rich>
          </c:tx>
          <c:layout/>
          <c:overlay val="0"/>
          <c:spPr>
            <a:noFill/>
            <a:ln>
              <a:noFill/>
            </a:ln>
          </c:spPr>
        </c:title>
        <c:numFmt formatCode="General" sourceLinked="0"/>
        <c:majorTickMark val="out"/>
        <c:minorTickMark val="none"/>
        <c:tickLblPos val="nextTo"/>
        <c:spPr>
          <a:ln w="9360">
            <a:solidFill>
              <a:srgbClr val="B3B3B3"/>
            </a:solidFill>
            <a:round/>
          </a:ln>
        </c:spPr>
        <c:txPr>
          <a:bodyPr/>
          <a:lstStyle/>
          <a:p>
            <a:pPr>
              <a:defRPr sz="1000" b="0" strike="noStrike" spc="-1">
                <a:solidFill>
                  <a:srgbClr val="000000"/>
                </a:solidFill>
                <a:latin typeface="Arial"/>
                <a:ea typeface="DejaVu Sans"/>
              </a:defRPr>
            </a:pPr>
            <a:endParaRPr lang="es-CO"/>
          </a:p>
        </c:txPr>
        <c:crossAx val="-1509675216"/>
        <c:crosses val="autoZero"/>
        <c:crossBetween val="between"/>
      </c:valAx>
    </c:plotArea>
    <c:plotVisOnly val="1"/>
    <c:dispBlanksAs val="gap"/>
    <c:showDLblsOverMax val="1"/>
  </c:chart>
  <c:spPr>
    <a:solidFill>
      <a:srgbClr val="FFFFFF"/>
    </a:solidFill>
    <a:ln w="9360">
      <a:noFill/>
    </a:ln>
  </c:spPr>
</c:chartSpac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24"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3200" b="0" strike="noStrike" spc="-1">
              <a:latin typeface="Arial"/>
            </a:endParaRPr>
          </a:p>
        </p:txBody>
      </p:sp>
      <p:sp>
        <p:nvSpPr>
          <p:cNvPr id="25"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27"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3200" b="0" strike="noStrike" spc="-1">
              <a:latin typeface="Arial"/>
            </a:endParaRPr>
          </a:p>
        </p:txBody>
      </p:sp>
      <p:sp>
        <p:nvSpPr>
          <p:cNvPr id="28"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3200" b="0" strike="noStrike" spc="-1">
              <a:latin typeface="Arial"/>
            </a:endParaRPr>
          </a:p>
        </p:txBody>
      </p:sp>
      <p:sp>
        <p:nvSpPr>
          <p:cNvPr id="29"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3200" b="0" strike="noStrike" spc="-1">
              <a:latin typeface="Arial"/>
            </a:endParaRPr>
          </a:p>
        </p:txBody>
      </p:sp>
      <p:sp>
        <p:nvSpPr>
          <p:cNvPr id="30"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32"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3200" b="0" strike="noStrike" spc="-1">
              <a:latin typeface="Arial"/>
            </a:endParaRPr>
          </a:p>
        </p:txBody>
      </p:sp>
      <p:sp>
        <p:nvSpPr>
          <p:cNvPr id="33"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3200" b="0" strike="noStrike" spc="-1">
              <a:latin typeface="Arial"/>
            </a:endParaRPr>
          </a:p>
        </p:txBody>
      </p:sp>
      <p:sp>
        <p:nvSpPr>
          <p:cNvPr id="34"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3200" b="0" strike="noStrike" spc="-1">
              <a:latin typeface="Arial"/>
            </a:endParaRPr>
          </a:p>
        </p:txBody>
      </p:sp>
      <p:sp>
        <p:nvSpPr>
          <p:cNvPr id="35"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3200" b="0" strike="noStrike" spc="-1">
              <a:latin typeface="Arial"/>
            </a:endParaRPr>
          </a:p>
        </p:txBody>
      </p:sp>
      <p:sp>
        <p:nvSpPr>
          <p:cNvPr id="36"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3200" b="0" strike="noStrike" spc="-1">
              <a:latin typeface="Arial"/>
            </a:endParaRPr>
          </a:p>
        </p:txBody>
      </p:sp>
      <p:sp>
        <p:nvSpPr>
          <p:cNvPr id="37"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0"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41"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2"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43"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45"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3200" b="0" strike="noStrike" spc="-1">
              <a:latin typeface="Arial"/>
            </a:endParaRPr>
          </a:p>
        </p:txBody>
      </p:sp>
      <p:sp>
        <p:nvSpPr>
          <p:cNvPr id="46"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47"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48" name="PlaceHolder 1"/>
          <p:cNvSpPr>
            <a:spLocks noGrp="1"/>
          </p:cNvSpPr>
          <p:nvPr>
            <p:ph type="subTitle"/>
          </p:nvPr>
        </p:nvSpPr>
        <p:spPr>
          <a:xfrm>
            <a:off x="609480" y="273600"/>
            <a:ext cx="10972440" cy="530784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49"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50"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3200" b="0" strike="noStrike" spc="-1">
              <a:latin typeface="Arial"/>
            </a:endParaRPr>
          </a:p>
        </p:txBody>
      </p:sp>
      <p:sp>
        <p:nvSpPr>
          <p:cNvPr id="51"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3200" b="0" strike="noStrike" spc="-1">
              <a:latin typeface="Arial"/>
            </a:endParaRPr>
          </a:p>
        </p:txBody>
      </p:sp>
      <p:sp>
        <p:nvSpPr>
          <p:cNvPr id="52"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3"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54"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3200" b="0" strike="noStrike" spc="-1">
              <a:latin typeface="Arial"/>
            </a:endParaRPr>
          </a:p>
        </p:txBody>
      </p:sp>
      <p:sp>
        <p:nvSpPr>
          <p:cNvPr id="55"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3200" b="0" strike="noStrike" spc="-1">
              <a:latin typeface="Arial"/>
            </a:endParaRPr>
          </a:p>
        </p:txBody>
      </p:sp>
      <p:sp>
        <p:nvSpPr>
          <p:cNvPr id="56"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58"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3200" b="0" strike="noStrike" spc="-1">
              <a:latin typeface="Arial"/>
            </a:endParaRPr>
          </a:p>
        </p:txBody>
      </p:sp>
      <p:sp>
        <p:nvSpPr>
          <p:cNvPr id="59"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3200" b="0" strike="noStrike" spc="-1">
              <a:latin typeface="Arial"/>
            </a:endParaRPr>
          </a:p>
        </p:txBody>
      </p:sp>
      <p:sp>
        <p:nvSpPr>
          <p:cNvPr id="60"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62"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3200" b="0" strike="noStrike" spc="-1">
              <a:latin typeface="Arial"/>
            </a:endParaRPr>
          </a:p>
        </p:txBody>
      </p:sp>
      <p:sp>
        <p:nvSpPr>
          <p:cNvPr id="63"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65"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3200" b="0" strike="noStrike" spc="-1">
              <a:latin typeface="Arial"/>
            </a:endParaRPr>
          </a:p>
        </p:txBody>
      </p:sp>
      <p:sp>
        <p:nvSpPr>
          <p:cNvPr id="66"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3200" b="0" strike="noStrike" spc="-1">
              <a:latin typeface="Arial"/>
            </a:endParaRPr>
          </a:p>
        </p:txBody>
      </p:sp>
      <p:sp>
        <p:nvSpPr>
          <p:cNvPr id="67"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3200" b="0" strike="noStrike" spc="-1">
              <a:latin typeface="Arial"/>
            </a:endParaRPr>
          </a:p>
        </p:txBody>
      </p:sp>
      <p:sp>
        <p:nvSpPr>
          <p:cNvPr id="68"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70"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3200" b="0" strike="noStrike" spc="-1">
              <a:latin typeface="Arial"/>
            </a:endParaRPr>
          </a:p>
        </p:txBody>
      </p:sp>
      <p:sp>
        <p:nvSpPr>
          <p:cNvPr id="71"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3200" b="0" strike="noStrike" spc="-1">
              <a:latin typeface="Arial"/>
            </a:endParaRPr>
          </a:p>
        </p:txBody>
      </p:sp>
      <p:sp>
        <p:nvSpPr>
          <p:cNvPr id="72"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3200" b="0" strike="noStrike" spc="-1">
              <a:latin typeface="Arial"/>
            </a:endParaRPr>
          </a:p>
        </p:txBody>
      </p:sp>
      <p:sp>
        <p:nvSpPr>
          <p:cNvPr id="73"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3200" b="0" strike="noStrike" spc="-1">
              <a:latin typeface="Arial"/>
            </a:endParaRPr>
          </a:p>
        </p:txBody>
      </p:sp>
      <p:sp>
        <p:nvSpPr>
          <p:cNvPr id="74"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3200" b="0" strike="noStrike" spc="-1">
              <a:latin typeface="Arial"/>
            </a:endParaRPr>
          </a:p>
        </p:txBody>
      </p:sp>
      <p:sp>
        <p:nvSpPr>
          <p:cNvPr id="75"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5"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7"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3200" b="0" strike="noStrike" spc="-1">
              <a:latin typeface="Arial"/>
            </a:endParaRPr>
          </a:p>
        </p:txBody>
      </p:sp>
      <p:sp>
        <p:nvSpPr>
          <p:cNvPr id="8"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0" name="PlaceHolder 1"/>
          <p:cNvSpPr>
            <a:spLocks noGrp="1"/>
          </p:cNvSpPr>
          <p:nvPr>
            <p:ph type="subTitle"/>
          </p:nvPr>
        </p:nvSpPr>
        <p:spPr>
          <a:xfrm>
            <a:off x="609480" y="273600"/>
            <a:ext cx="10972440" cy="530784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12"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3200" b="0" strike="noStrike" spc="-1">
              <a:latin typeface="Arial"/>
            </a:endParaRPr>
          </a:p>
        </p:txBody>
      </p:sp>
      <p:sp>
        <p:nvSpPr>
          <p:cNvPr id="13"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3200" b="0" strike="noStrike" spc="-1">
              <a:latin typeface="Arial"/>
            </a:endParaRPr>
          </a:p>
        </p:txBody>
      </p:sp>
      <p:sp>
        <p:nvSpPr>
          <p:cNvPr id="14"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16"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3200" b="0" strike="noStrike" spc="-1">
              <a:latin typeface="Arial"/>
            </a:endParaRPr>
          </a:p>
        </p:txBody>
      </p:sp>
      <p:sp>
        <p:nvSpPr>
          <p:cNvPr id="17"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3200" b="0" strike="noStrike" spc="-1">
              <a:latin typeface="Arial"/>
            </a:endParaRPr>
          </a:p>
        </p:txBody>
      </p:sp>
      <p:sp>
        <p:nvSpPr>
          <p:cNvPr id="18"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20"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3200" b="0" strike="noStrike" spc="-1">
              <a:latin typeface="Arial"/>
            </a:endParaRPr>
          </a:p>
        </p:txBody>
      </p:sp>
      <p:sp>
        <p:nvSpPr>
          <p:cNvPr id="21"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3200" b="0" strike="noStrike" spc="-1">
              <a:latin typeface="Arial"/>
            </a:endParaRPr>
          </a:p>
        </p:txBody>
      </p:sp>
      <p:sp>
        <p:nvSpPr>
          <p:cNvPr id="22"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r>
              <a:rPr lang="en-US" sz="4400" b="0" strike="noStrike" spc="-1">
                <a:latin typeface="Arial"/>
              </a:rPr>
              <a:t>Click to edit the title text format</a:t>
            </a:r>
          </a:p>
        </p:txBody>
      </p:sp>
      <p:sp>
        <p:nvSpPr>
          <p:cNvPr id="3" name="PlaceHolder 2"/>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2800" b="0" strike="noStrike" spc="-1">
                <a:latin typeface="Arial"/>
              </a:rPr>
              <a:t>Second Outline Level</a:t>
            </a:r>
          </a:p>
          <a:p>
            <a:pPr marL="1296000" lvl="2" indent="-288000">
              <a:spcBef>
                <a:spcPts val="850"/>
              </a:spcBef>
              <a:buClr>
                <a:srgbClr val="000000"/>
              </a:buClr>
              <a:buSzPct val="45000"/>
              <a:buFont typeface="Wingdings" charset="2"/>
              <a:buChar char=""/>
            </a:pPr>
            <a:r>
              <a:rPr lang="en-US" sz="2400" b="0" strike="noStrike" spc="-1">
                <a:latin typeface="Arial"/>
              </a:rPr>
              <a:t>Third Outline Level</a:t>
            </a:r>
          </a:p>
          <a:p>
            <a:pPr marL="1728000" lvl="3" indent="-216000">
              <a:spcBef>
                <a:spcPts val="567"/>
              </a:spcBef>
              <a:buClr>
                <a:srgbClr val="000000"/>
              </a:buClr>
              <a:buSzPct val="75000"/>
              <a:buFont typeface="Symbol" charset="2"/>
              <a:buChar char=""/>
            </a:pPr>
            <a:r>
              <a:rPr lang="en-US" sz="2000" b="0" strike="noStrike" spc="-1">
                <a:latin typeface="Arial"/>
              </a:rPr>
              <a:t>Fourth Outline Level</a:t>
            </a:r>
          </a:p>
          <a:p>
            <a:pPr marL="2160000" lvl="4" indent="-216000">
              <a:spcBef>
                <a:spcPts val="283"/>
              </a:spcBef>
              <a:buClr>
                <a:srgbClr val="000000"/>
              </a:buClr>
              <a:buSzPct val="45000"/>
              <a:buFont typeface="Wingdings" charset="2"/>
              <a:buChar char=""/>
            </a:pPr>
            <a:r>
              <a:rPr lang="en-US" sz="2000" b="0" strike="noStrike" spc="-1">
                <a:latin typeface="Arial"/>
              </a:rPr>
              <a:t>Fifth Outline Level</a:t>
            </a:r>
          </a:p>
          <a:p>
            <a:pPr marL="2592000" lvl="5" indent="-216000">
              <a:spcBef>
                <a:spcPts val="283"/>
              </a:spcBef>
              <a:buClr>
                <a:srgbClr val="000000"/>
              </a:buClr>
              <a:buSzPct val="45000"/>
              <a:buFont typeface="Wingdings" charset="2"/>
              <a:buChar char=""/>
            </a:pPr>
            <a:r>
              <a:rPr lang="en-US" sz="2000" b="0" strike="noStrike" spc="-1">
                <a:latin typeface="Arial"/>
              </a:rPr>
              <a:t>Sixth Outline Level</a:t>
            </a:r>
          </a:p>
          <a:p>
            <a:pPr marL="3024000" lvl="6" indent="-216000">
              <a:spcBef>
                <a:spcPts val="283"/>
              </a:spcBef>
              <a:buClr>
                <a:srgbClr val="000000"/>
              </a:buClr>
              <a:buSzPct val="45000"/>
              <a:buFont typeface="Wingdings" charset="2"/>
              <a:buChar char=""/>
            </a:pPr>
            <a:r>
              <a:rPr lang="en-US"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8"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r>
              <a:rPr lang="en-US" sz="4400" b="0" strike="noStrike" spc="-1">
                <a:latin typeface="Arial"/>
              </a:rPr>
              <a:t>Click to edit the title text format</a:t>
            </a:r>
          </a:p>
        </p:txBody>
      </p:sp>
      <p:sp>
        <p:nvSpPr>
          <p:cNvPr id="39" name="PlaceHolder 2"/>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2800" b="0" strike="noStrike" spc="-1">
                <a:latin typeface="Arial"/>
              </a:rPr>
              <a:t>Second Outline Level</a:t>
            </a:r>
          </a:p>
          <a:p>
            <a:pPr marL="1296000" lvl="2" indent="-288000">
              <a:spcBef>
                <a:spcPts val="850"/>
              </a:spcBef>
              <a:buClr>
                <a:srgbClr val="000000"/>
              </a:buClr>
              <a:buSzPct val="45000"/>
              <a:buFont typeface="Wingdings" charset="2"/>
              <a:buChar char=""/>
            </a:pPr>
            <a:r>
              <a:rPr lang="en-US" sz="2400" b="0" strike="noStrike" spc="-1">
                <a:latin typeface="Arial"/>
              </a:rPr>
              <a:t>Third Outline Level</a:t>
            </a:r>
          </a:p>
          <a:p>
            <a:pPr marL="1728000" lvl="3" indent="-216000">
              <a:spcBef>
                <a:spcPts val="567"/>
              </a:spcBef>
              <a:buClr>
                <a:srgbClr val="000000"/>
              </a:buClr>
              <a:buSzPct val="75000"/>
              <a:buFont typeface="Symbol" charset="2"/>
              <a:buChar char=""/>
            </a:pPr>
            <a:r>
              <a:rPr lang="en-US" sz="2000" b="0" strike="noStrike" spc="-1">
                <a:latin typeface="Arial"/>
              </a:rPr>
              <a:t>Fourth Outline Level</a:t>
            </a:r>
          </a:p>
          <a:p>
            <a:pPr marL="2160000" lvl="4" indent="-216000">
              <a:spcBef>
                <a:spcPts val="283"/>
              </a:spcBef>
              <a:buClr>
                <a:srgbClr val="000000"/>
              </a:buClr>
              <a:buSzPct val="45000"/>
              <a:buFont typeface="Wingdings" charset="2"/>
              <a:buChar char=""/>
            </a:pPr>
            <a:r>
              <a:rPr lang="en-US" sz="2000" b="0" strike="noStrike" spc="-1">
                <a:latin typeface="Arial"/>
              </a:rPr>
              <a:t>Fifth Outline Level</a:t>
            </a:r>
          </a:p>
          <a:p>
            <a:pPr marL="2592000" lvl="5" indent="-216000">
              <a:spcBef>
                <a:spcPts val="283"/>
              </a:spcBef>
              <a:buClr>
                <a:srgbClr val="000000"/>
              </a:buClr>
              <a:buSzPct val="45000"/>
              <a:buFont typeface="Wingdings" charset="2"/>
              <a:buChar char=""/>
            </a:pPr>
            <a:r>
              <a:rPr lang="en-US" sz="2000" b="0" strike="noStrike" spc="-1">
                <a:latin typeface="Arial"/>
              </a:rPr>
              <a:t>Sixth Outline Level</a:t>
            </a:r>
          </a:p>
          <a:p>
            <a:pPr marL="3024000" lvl="6" indent="-216000">
              <a:spcBef>
                <a:spcPts val="283"/>
              </a:spcBef>
              <a:buClr>
                <a:srgbClr val="000000"/>
              </a:buClr>
              <a:buSzPct val="45000"/>
              <a:buFont typeface="Wingdings" charset="2"/>
              <a:buChar char=""/>
            </a:pPr>
            <a:r>
              <a:rPr lang="en-US"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l.facebook.com/l.php?u=https://arxiv.org/abs/1611.04156&amp;h=IAQFlqjZK" TargetMode="External"/><Relationship Id="rId2" Type="http://schemas.openxmlformats.org/officeDocument/2006/relationships/image" Target="../media/image3.png"/><Relationship Id="rId1" Type="http://schemas.openxmlformats.org/officeDocument/2006/relationships/slideLayout" Target="../slideLayouts/slideLayout13.xml"/><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7"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3.xml"/><Relationship Id="rId6" Type="http://schemas.openxmlformats.org/officeDocument/2006/relationships/hyperlink" Target="http://github.com/" TargetMode="External"/><Relationship Id="rId5" Type="http://schemas.openxmlformats.org/officeDocument/2006/relationships/image" Target="../media/image6.png"/><Relationship Id="rId4" Type="http://schemas.openxmlformats.org/officeDocument/2006/relationships/image" Target="../media/image5.jpe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3.xml"/><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1.png"/><Relationship Id="rId1" Type="http://schemas.openxmlformats.org/officeDocument/2006/relationships/slideLayout" Target="../slideLayouts/slideLayout13.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3.png"/><Relationship Id="rId1" Type="http://schemas.openxmlformats.org/officeDocument/2006/relationships/slideLayout" Target="../slideLayouts/slideLayout13.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chart" Target="../charts/char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0">
          <a:blip r:embed="rId2"/>
          <a:stretch>
            <a:fillRect/>
          </a:stretch>
        </a:blipFill>
        <a:effectLst/>
      </p:bgPr>
    </p:bg>
    <p:spTree>
      <p:nvGrpSpPr>
        <p:cNvPr id="1" name=""/>
        <p:cNvGrpSpPr/>
        <p:nvPr/>
      </p:nvGrpSpPr>
      <p:grpSpPr>
        <a:xfrm>
          <a:off x="0" y="0"/>
          <a:ext cx="0" cy="0"/>
          <a:chOff x="0" y="0"/>
          <a:chExt cx="0" cy="0"/>
        </a:xfrm>
      </p:grpSpPr>
      <p:pic>
        <p:nvPicPr>
          <p:cNvPr id="76" name="Imagen 3"/>
          <p:cNvPicPr/>
          <p:nvPr/>
        </p:nvPicPr>
        <p:blipFill>
          <a:blip r:embed="rId3"/>
          <a:srcRect t="78334"/>
          <a:stretch/>
        </p:blipFill>
        <p:spPr>
          <a:xfrm>
            <a:off x="36000" y="5394960"/>
            <a:ext cx="12193560" cy="1483920"/>
          </a:xfrm>
          <a:prstGeom prst="rect">
            <a:avLst/>
          </a:prstGeom>
          <a:ln>
            <a:noFill/>
          </a:ln>
        </p:spPr>
      </p:pic>
      <p:sp>
        <p:nvSpPr>
          <p:cNvPr id="77" name="CustomShape 1"/>
          <p:cNvSpPr/>
          <p:nvPr/>
        </p:nvSpPr>
        <p:spPr>
          <a:xfrm>
            <a:off x="0" y="20160"/>
            <a:ext cx="3474360" cy="6858720"/>
          </a:xfrm>
          <a:prstGeom prst="rect">
            <a:avLst/>
          </a:prstGeom>
          <a:solidFill>
            <a:srgbClr val="A3A8AE">
              <a:alpha val="50000"/>
            </a:srgbClr>
          </a:solidFill>
          <a:ln>
            <a:noFill/>
          </a:ln>
        </p:spPr>
        <p:style>
          <a:lnRef idx="0">
            <a:scrgbClr r="0" g="0" b="0"/>
          </a:lnRef>
          <a:fillRef idx="0">
            <a:scrgbClr r="0" g="0" b="0"/>
          </a:fillRef>
          <a:effectRef idx="0">
            <a:scrgbClr r="0" g="0" b="0"/>
          </a:effectRef>
          <a:fontRef idx="minor"/>
        </p:style>
        <p:txBody>
          <a:bodyPr wrap="none" lIns="90000" tIns="45000" rIns="90000" bIns="45000" anchor="ctr">
            <a:noAutofit/>
          </a:bodyPr>
          <a:lstStyle/>
          <a:p>
            <a:pPr algn="ctr">
              <a:lnSpc>
                <a:spcPct val="100000"/>
              </a:lnSpc>
            </a:pPr>
            <a:r>
              <a:rPr lang="en-US" sz="4800" b="0" strike="noStrike" spc="-1">
                <a:solidFill>
                  <a:srgbClr val="001E33"/>
                </a:solidFill>
                <a:latin typeface="Arial"/>
                <a:ea typeface="DejaVu Sans"/>
              </a:rPr>
              <a:t>EL</a:t>
            </a:r>
            <a:r>
              <a:t/>
            </a:r>
            <a:br/>
            <a:r>
              <a:rPr lang="en-US" sz="4800" b="0" strike="noStrike" spc="-1">
                <a:solidFill>
                  <a:srgbClr val="001E33"/>
                </a:solidFill>
                <a:latin typeface="Arial"/>
                <a:ea typeface="DejaVu Sans"/>
              </a:rPr>
              <a:t>MISMO</a:t>
            </a:r>
            <a:r>
              <a:t/>
            </a:r>
            <a:br/>
            <a:r>
              <a:rPr lang="en-US" sz="4800" b="0" strike="noStrike" spc="-1">
                <a:solidFill>
                  <a:srgbClr val="001E33"/>
                </a:solidFill>
                <a:latin typeface="Arial"/>
                <a:ea typeface="DejaVu Sans"/>
              </a:rPr>
              <a:t>TÍTULO</a:t>
            </a:r>
            <a:r>
              <a:t/>
            </a:r>
            <a:br/>
            <a:r>
              <a:rPr lang="en-US" sz="4800" b="0" strike="noStrike" spc="-1">
                <a:solidFill>
                  <a:srgbClr val="001E33"/>
                </a:solidFill>
                <a:latin typeface="Arial"/>
                <a:ea typeface="DejaVu Sans"/>
              </a:rPr>
              <a:t>QUE SE</a:t>
            </a:r>
            <a:r>
              <a:t/>
            </a:r>
            <a:br/>
            <a:r>
              <a:rPr lang="en-US" sz="4800" b="0" strike="noStrike" spc="-1">
                <a:solidFill>
                  <a:srgbClr val="001E33"/>
                </a:solidFill>
                <a:latin typeface="Arial"/>
                <a:ea typeface="DejaVu Sans"/>
              </a:rPr>
              <a:t>USÓ EN</a:t>
            </a:r>
            <a:r>
              <a:t/>
            </a:r>
            <a:br/>
            <a:r>
              <a:rPr lang="en-US" sz="4800" b="0" strike="noStrike" spc="-1">
                <a:solidFill>
                  <a:srgbClr val="001E33"/>
                </a:solidFill>
                <a:latin typeface="Arial"/>
                <a:ea typeface="DejaVu Sans"/>
              </a:rPr>
              <a:t>EL</a:t>
            </a:r>
            <a:r>
              <a:t/>
            </a:r>
            <a:br/>
            <a:r>
              <a:rPr lang="en-US" sz="4800" b="0" strike="noStrike" spc="-1">
                <a:solidFill>
                  <a:srgbClr val="001E33"/>
                </a:solidFill>
                <a:latin typeface="Arial"/>
                <a:ea typeface="DejaVu Sans"/>
              </a:rPr>
              <a:t>REPORTE</a:t>
            </a:r>
            <a:r>
              <a:t/>
            </a:r>
            <a:br/>
            <a:r>
              <a:rPr lang="en-US" sz="4800" b="0" strike="noStrike" spc="-1">
                <a:solidFill>
                  <a:srgbClr val="001E33"/>
                </a:solidFill>
                <a:latin typeface="Arial"/>
                <a:ea typeface="DejaVu Sans"/>
              </a:rPr>
              <a:t>TÉCNICO</a:t>
            </a:r>
            <a:endParaRPr lang="en-US" sz="4800" b="0" strike="noStrike" spc="-1">
              <a:latin typeface="Arial"/>
            </a:endParaRPr>
          </a:p>
        </p:txBody>
      </p:sp>
      <p:sp>
        <p:nvSpPr>
          <p:cNvPr id="78" name="CustomShape 2"/>
          <p:cNvSpPr/>
          <p:nvPr/>
        </p:nvSpPr>
        <p:spPr>
          <a:xfrm>
            <a:off x="3645000" y="129960"/>
            <a:ext cx="2115360" cy="72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Usen el mismo título</a:t>
            </a:r>
            <a:r>
              <a:t/>
            </a:r>
            <a:br/>
            <a:r>
              <a:rPr lang="en-US" sz="1400" b="0" i="1" strike="noStrike" spc="-1">
                <a:solidFill>
                  <a:srgbClr val="FF0000"/>
                </a:solidFill>
                <a:latin typeface="Arial"/>
                <a:ea typeface="DejaVu Sans"/>
              </a:rPr>
              <a:t>que usaron en</a:t>
            </a:r>
            <a:r>
              <a:t/>
            </a:r>
            <a:br/>
            <a:r>
              <a:rPr lang="en-US" sz="1400" b="0" i="1" strike="noStrike" spc="-1">
                <a:solidFill>
                  <a:srgbClr val="FF0000"/>
                </a:solidFill>
                <a:latin typeface="Arial"/>
                <a:ea typeface="DejaVu Sans"/>
              </a:rPr>
              <a:t>el reporte</a:t>
            </a:r>
            <a:endParaRPr lang="en-US" sz="1400" b="0" strike="noStrike" spc="-1">
              <a:latin typeface="Arial"/>
            </a:endParaRPr>
          </a:p>
        </p:txBody>
      </p:sp>
      <p:sp>
        <p:nvSpPr>
          <p:cNvPr id="79" name="CustomShape 3"/>
          <p:cNvSpPr/>
          <p:nvPr/>
        </p:nvSpPr>
        <p:spPr>
          <a:xfrm flipV="1">
            <a:off x="3232440" y="615600"/>
            <a:ext cx="447120" cy="388440"/>
          </a:xfrm>
          <a:custGeom>
            <a:avLst/>
            <a:gdLst/>
            <a:ahLst/>
            <a:cxnLst/>
            <a:rect l="l" t="t" r="r" b="b"/>
            <a:pathLst>
              <a:path w="21600" h="21600">
                <a:moveTo>
                  <a:pt x="0" y="0"/>
                </a:moveTo>
                <a:lnTo>
                  <a:pt x="21600" y="21600"/>
                </a:lnTo>
              </a:path>
            </a:pathLst>
          </a:custGeom>
          <a:noFill/>
          <a:ln w="76320">
            <a:solidFill>
              <a:srgbClr val="FF0000"/>
            </a:solidFill>
            <a:round/>
            <a:tailEnd type="triangle" w="med" len="med"/>
          </a:ln>
        </p:spPr>
        <p:style>
          <a:lnRef idx="1">
            <a:schemeClr val="accent1"/>
          </a:lnRef>
          <a:fillRef idx="0">
            <a:schemeClr val="accent1"/>
          </a:fillRef>
          <a:effectRef idx="0">
            <a:schemeClr val="accent1"/>
          </a:effectRef>
          <a:fontRef idx="minor"/>
        </p:style>
      </p:sp>
      <p:sp>
        <p:nvSpPr>
          <p:cNvPr id="80" name="CustomShape 4"/>
          <p:cNvSpPr/>
          <p:nvPr/>
        </p:nvSpPr>
        <p:spPr>
          <a:xfrm>
            <a:off x="8229600" y="124200"/>
            <a:ext cx="2115000" cy="515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dirty="0" err="1">
                <a:solidFill>
                  <a:srgbClr val="FF0000"/>
                </a:solidFill>
                <a:latin typeface="Arial"/>
                <a:ea typeface="DejaVu Sans"/>
              </a:rPr>
              <a:t>Completen</a:t>
            </a:r>
            <a:r>
              <a:rPr lang="en-US" sz="1400" b="0" i="1" strike="noStrike" spc="-1" dirty="0">
                <a:solidFill>
                  <a:srgbClr val="FF0000"/>
                </a:solidFill>
                <a:latin typeface="Arial"/>
                <a:ea typeface="DejaVu Sans"/>
              </a:rPr>
              <a:t> </a:t>
            </a:r>
            <a:r>
              <a:rPr lang="en-US" sz="1400" b="0" i="1" strike="noStrike" spc="-1" dirty="0" err="1">
                <a:solidFill>
                  <a:srgbClr val="FF0000"/>
                </a:solidFill>
                <a:latin typeface="Arial"/>
                <a:ea typeface="DejaVu Sans"/>
              </a:rPr>
              <a:t>esta</a:t>
            </a:r>
            <a:r>
              <a:rPr lang="en-US" sz="1400" b="0" i="1" strike="noStrike" spc="-1" dirty="0">
                <a:solidFill>
                  <a:srgbClr val="FF0000"/>
                </a:solidFill>
                <a:latin typeface="Arial"/>
                <a:ea typeface="DejaVu Sans"/>
              </a:rPr>
              <a:t> </a:t>
            </a:r>
            <a:r>
              <a:rPr lang="en-US" sz="1400" b="0" i="1" strike="noStrike" spc="-1" dirty="0" err="1">
                <a:solidFill>
                  <a:srgbClr val="FF0000"/>
                </a:solidFill>
                <a:latin typeface="Arial"/>
                <a:ea typeface="DejaVu Sans"/>
              </a:rPr>
              <a:t>lámina</a:t>
            </a:r>
            <a:r>
              <a:rPr dirty="0"/>
              <a:t/>
            </a:r>
            <a:br>
              <a:rPr dirty="0"/>
            </a:br>
            <a:r>
              <a:rPr lang="en-US" sz="1400" b="0" i="1" strike="noStrike" spc="-1" dirty="0">
                <a:solidFill>
                  <a:srgbClr val="FF0000"/>
                </a:solidFill>
                <a:latin typeface="Arial"/>
                <a:ea typeface="DejaVu Sans"/>
              </a:rPr>
              <a:t>en la </a:t>
            </a:r>
            <a:r>
              <a:rPr lang="en-US" sz="1400" b="0" i="1" strike="noStrike" spc="-1" dirty="0" err="1">
                <a:solidFill>
                  <a:srgbClr val="FF0000"/>
                </a:solidFill>
                <a:latin typeface="Arial"/>
                <a:ea typeface="DejaVu Sans"/>
              </a:rPr>
              <a:t>primera</a:t>
            </a:r>
            <a:r>
              <a:rPr lang="en-US" sz="1400" b="0" i="1" strike="noStrike" spc="-1" dirty="0">
                <a:solidFill>
                  <a:srgbClr val="FF0000"/>
                </a:solidFill>
                <a:latin typeface="Arial"/>
                <a:ea typeface="DejaVu Sans"/>
              </a:rPr>
              <a:t> </a:t>
            </a:r>
            <a:r>
              <a:rPr lang="en-US" sz="1400" b="0" i="1" strike="noStrike" spc="-1" dirty="0" err="1">
                <a:solidFill>
                  <a:srgbClr val="FF0000"/>
                </a:solidFill>
                <a:latin typeface="Arial"/>
                <a:ea typeface="DejaVu Sans"/>
              </a:rPr>
              <a:t>entrega</a:t>
            </a:r>
            <a:endParaRPr lang="en-US" sz="1400" b="0" strike="noStrike" spc="-1" dirty="0">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4" name="Marcador de contenido 3"/>
          <p:cNvPicPr/>
          <p:nvPr/>
        </p:nvPicPr>
        <p:blipFill>
          <a:blip r:embed="rId2"/>
          <a:stretch/>
        </p:blipFill>
        <p:spPr>
          <a:xfrm>
            <a:off x="-2880" y="0"/>
            <a:ext cx="12196800" cy="6856560"/>
          </a:xfrm>
          <a:prstGeom prst="rect">
            <a:avLst/>
          </a:prstGeom>
          <a:ln>
            <a:noFill/>
          </a:ln>
        </p:spPr>
      </p:pic>
      <p:sp>
        <p:nvSpPr>
          <p:cNvPr id="255" name="CustomShape 1"/>
          <p:cNvSpPr/>
          <p:nvPr/>
        </p:nvSpPr>
        <p:spPr>
          <a:xfrm>
            <a:off x="265320" y="376920"/>
            <a:ext cx="5402880" cy="424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2200" b="1" strike="noStrike" spc="-1">
                <a:solidFill>
                  <a:srgbClr val="FFFFFF"/>
                </a:solidFill>
                <a:latin typeface="Arial"/>
                <a:ea typeface="DejaVu Sans"/>
              </a:rPr>
              <a:t>Reporte Aceptado en arXiv</a:t>
            </a:r>
            <a:endParaRPr lang="en-US" sz="2200" b="0" strike="noStrike" spc="-1">
              <a:latin typeface="Arial"/>
            </a:endParaRPr>
          </a:p>
        </p:txBody>
      </p:sp>
      <p:sp>
        <p:nvSpPr>
          <p:cNvPr id="256" name="CustomShape 2"/>
          <p:cNvSpPr/>
          <p:nvPr/>
        </p:nvSpPr>
        <p:spPr>
          <a:xfrm flipV="1">
            <a:off x="4819320" y="545760"/>
            <a:ext cx="524880" cy="16920"/>
          </a:xfrm>
          <a:custGeom>
            <a:avLst/>
            <a:gdLst/>
            <a:ahLst/>
            <a:cxnLst/>
            <a:rect l="l" t="t" r="r" b="b"/>
            <a:pathLst>
              <a:path w="21600" h="21600">
                <a:moveTo>
                  <a:pt x="0" y="0"/>
                </a:moveTo>
                <a:lnTo>
                  <a:pt x="21600" y="21600"/>
                </a:lnTo>
              </a:path>
            </a:pathLst>
          </a:custGeom>
          <a:noFill/>
          <a:ln w="76320">
            <a:solidFill>
              <a:srgbClr val="FF0000"/>
            </a:solidFill>
            <a:round/>
            <a:tailEnd type="triangle" w="med" len="med"/>
          </a:ln>
        </p:spPr>
        <p:style>
          <a:lnRef idx="1">
            <a:schemeClr val="accent1"/>
          </a:lnRef>
          <a:fillRef idx="0">
            <a:schemeClr val="accent1"/>
          </a:fillRef>
          <a:effectRef idx="0">
            <a:schemeClr val="accent1"/>
          </a:effectRef>
          <a:fontRef idx="minor"/>
        </p:style>
      </p:sp>
      <p:sp>
        <p:nvSpPr>
          <p:cNvPr id="257" name="CustomShape 3"/>
          <p:cNvSpPr/>
          <p:nvPr/>
        </p:nvSpPr>
        <p:spPr>
          <a:xfrm>
            <a:off x="5107320" y="336600"/>
            <a:ext cx="2403360" cy="302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Conserven ese título</a:t>
            </a:r>
            <a:endParaRPr lang="en-US" sz="1400" b="0" strike="noStrike" spc="-1">
              <a:latin typeface="Arial"/>
            </a:endParaRPr>
          </a:p>
        </p:txBody>
      </p:sp>
      <p:sp>
        <p:nvSpPr>
          <p:cNvPr id="258" name="CustomShape 4"/>
          <p:cNvSpPr/>
          <p:nvPr/>
        </p:nvSpPr>
        <p:spPr>
          <a:xfrm>
            <a:off x="2242800" y="2393280"/>
            <a:ext cx="3426120" cy="516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Incluyan la citación del reporte en arXiv y su vínculo comose muestra abajo</a:t>
            </a:r>
            <a:endParaRPr lang="en-US" sz="1400" b="0" strike="noStrike" spc="-1">
              <a:latin typeface="Arial"/>
            </a:endParaRPr>
          </a:p>
        </p:txBody>
      </p:sp>
      <p:sp>
        <p:nvSpPr>
          <p:cNvPr id="259" name="CustomShape 5"/>
          <p:cNvSpPr/>
          <p:nvPr/>
        </p:nvSpPr>
        <p:spPr>
          <a:xfrm flipV="1">
            <a:off x="2011680" y="2643840"/>
            <a:ext cx="447120" cy="388440"/>
          </a:xfrm>
          <a:custGeom>
            <a:avLst/>
            <a:gdLst/>
            <a:ahLst/>
            <a:cxnLst/>
            <a:rect l="l" t="t" r="r" b="b"/>
            <a:pathLst>
              <a:path w="21600" h="21600">
                <a:moveTo>
                  <a:pt x="0" y="0"/>
                </a:moveTo>
                <a:lnTo>
                  <a:pt x="21600" y="21600"/>
                </a:lnTo>
              </a:path>
            </a:pathLst>
          </a:custGeom>
          <a:noFill/>
          <a:ln w="76320">
            <a:solidFill>
              <a:srgbClr val="FF0000"/>
            </a:solidFill>
            <a:round/>
            <a:tailEnd type="triangle" w="med" len="med"/>
          </a:ln>
        </p:spPr>
        <p:style>
          <a:lnRef idx="1">
            <a:schemeClr val="accent1"/>
          </a:lnRef>
          <a:fillRef idx="0">
            <a:schemeClr val="accent1"/>
          </a:fillRef>
          <a:effectRef idx="0">
            <a:schemeClr val="accent1"/>
          </a:effectRef>
          <a:fontRef idx="minor"/>
        </p:style>
      </p:sp>
      <p:sp>
        <p:nvSpPr>
          <p:cNvPr id="260" name="CustomShape 6"/>
          <p:cNvSpPr/>
          <p:nvPr/>
        </p:nvSpPr>
        <p:spPr>
          <a:xfrm>
            <a:off x="418320" y="3107880"/>
            <a:ext cx="6126120" cy="913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800" b="0" strike="noStrike" spc="-1">
                <a:solidFill>
                  <a:srgbClr val="001E33"/>
                </a:solidFill>
                <a:latin typeface="Arial"/>
                <a:ea typeface="DejaVu Sans"/>
              </a:rPr>
              <a:t>C. Patiño-Forero, M. Agudelo-Toro, and M. Toro. Planning system for deliveries in Medellín. ArXiv e-prints, Nov. 2016. Available at: </a:t>
            </a:r>
            <a:r>
              <a:rPr lang="en-US" sz="1800" b="0" u="sng" strike="noStrike" spc="-1">
                <a:solidFill>
                  <a:srgbClr val="0563C1"/>
                </a:solidFill>
                <a:uFill>
                  <a:solidFill>
                    <a:srgbClr val="FFFFFF"/>
                  </a:solidFill>
                </a:uFill>
                <a:latin typeface="Arial"/>
                <a:ea typeface="DejaVu Sans"/>
                <a:hlinkClick r:id="rId3"/>
              </a:rPr>
              <a:t>https://arxiv.org/abs/1611.04156</a:t>
            </a:r>
            <a:endParaRPr lang="en-US" sz="1800" b="0" strike="noStrike" spc="-1">
              <a:latin typeface="Arial"/>
            </a:endParaRPr>
          </a:p>
        </p:txBody>
      </p:sp>
      <p:grpSp>
        <p:nvGrpSpPr>
          <p:cNvPr id="261" name="Group 7"/>
          <p:cNvGrpSpPr/>
          <p:nvPr/>
        </p:nvGrpSpPr>
        <p:grpSpPr>
          <a:xfrm>
            <a:off x="7021800" y="894960"/>
            <a:ext cx="4571280" cy="4966200"/>
            <a:chOff x="7021800" y="894960"/>
            <a:chExt cx="4571280" cy="4966200"/>
          </a:xfrm>
        </p:grpSpPr>
        <p:pic>
          <p:nvPicPr>
            <p:cNvPr id="262" name="Imagen 261"/>
            <p:cNvPicPr/>
            <p:nvPr/>
          </p:nvPicPr>
          <p:blipFill>
            <a:blip r:embed="rId4"/>
            <a:srcRect l="2991" t="4621" r="11001" b="22953"/>
            <a:stretch/>
          </p:blipFill>
          <p:spPr>
            <a:xfrm>
              <a:off x="7021800" y="894960"/>
              <a:ext cx="4554360" cy="4966200"/>
            </a:xfrm>
            <a:prstGeom prst="rect">
              <a:avLst/>
            </a:prstGeom>
            <a:ln>
              <a:noFill/>
            </a:ln>
          </p:spPr>
        </p:pic>
        <p:sp>
          <p:nvSpPr>
            <p:cNvPr id="263" name="CustomShape 8"/>
            <p:cNvSpPr/>
            <p:nvPr/>
          </p:nvSpPr>
          <p:spPr>
            <a:xfrm>
              <a:off x="10022400" y="1443600"/>
              <a:ext cx="1570680" cy="456840"/>
            </a:xfrm>
            <a:prstGeom prst="rect">
              <a:avLst/>
            </a:prstGeom>
            <a:solidFill>
              <a:srgbClr val="B31B1B"/>
            </a:solidFill>
            <a:ln>
              <a:noFill/>
            </a:ln>
          </p:spPr>
          <p:style>
            <a:lnRef idx="0">
              <a:scrgbClr r="0" g="0" b="0"/>
            </a:lnRef>
            <a:fillRef idx="0">
              <a:scrgbClr r="0" g="0" b="0"/>
            </a:fillRef>
            <a:effectRef idx="0">
              <a:scrgbClr r="0" g="0" b="0"/>
            </a:effectRef>
            <a:fontRef idx="minor"/>
          </p:style>
        </p:sp>
        <p:sp>
          <p:nvSpPr>
            <p:cNvPr id="264" name="CustomShape 9"/>
            <p:cNvSpPr/>
            <p:nvPr/>
          </p:nvSpPr>
          <p:spPr>
            <a:xfrm>
              <a:off x="10022400" y="950400"/>
              <a:ext cx="1570680" cy="401400"/>
            </a:xfrm>
            <a:prstGeom prst="rect">
              <a:avLst/>
            </a:prstGeom>
            <a:solidFill>
              <a:srgbClr val="222222"/>
            </a:solidFill>
            <a:ln>
              <a:noFill/>
            </a:ln>
          </p:spPr>
          <p:style>
            <a:lnRef idx="0">
              <a:scrgbClr r="0" g="0" b="0"/>
            </a:lnRef>
            <a:fillRef idx="0">
              <a:scrgbClr r="0" g="0" b="0"/>
            </a:fillRef>
            <a:effectRef idx="0">
              <a:scrgbClr r="0" g="0" b="0"/>
            </a:effectRef>
            <a:fontRef idx="minor"/>
          </p:style>
        </p:sp>
      </p:grpSp>
      <p:sp>
        <p:nvSpPr>
          <p:cNvPr id="265" name="CustomShape 10"/>
          <p:cNvSpPr/>
          <p:nvPr/>
        </p:nvSpPr>
        <p:spPr>
          <a:xfrm flipH="1">
            <a:off x="6491880" y="4672080"/>
            <a:ext cx="307440" cy="356760"/>
          </a:xfrm>
          <a:custGeom>
            <a:avLst/>
            <a:gdLst/>
            <a:ahLst/>
            <a:cxnLst/>
            <a:rect l="l" t="t" r="r" b="b"/>
            <a:pathLst>
              <a:path w="21600" h="21600">
                <a:moveTo>
                  <a:pt x="0" y="0"/>
                </a:moveTo>
                <a:lnTo>
                  <a:pt x="21600" y="21600"/>
                </a:lnTo>
              </a:path>
            </a:pathLst>
          </a:custGeom>
          <a:noFill/>
          <a:ln w="76320">
            <a:solidFill>
              <a:srgbClr val="FF0000"/>
            </a:solidFill>
            <a:round/>
            <a:tailEnd type="triangle" w="med" len="med"/>
          </a:ln>
        </p:spPr>
        <p:style>
          <a:lnRef idx="1">
            <a:schemeClr val="accent1"/>
          </a:lnRef>
          <a:fillRef idx="0">
            <a:schemeClr val="accent1"/>
          </a:fillRef>
          <a:effectRef idx="0">
            <a:schemeClr val="accent1"/>
          </a:effectRef>
          <a:fontRef idx="minor"/>
        </p:style>
      </p:sp>
      <p:sp>
        <p:nvSpPr>
          <p:cNvPr id="266" name="CustomShape 11"/>
          <p:cNvSpPr/>
          <p:nvPr/>
        </p:nvSpPr>
        <p:spPr>
          <a:xfrm>
            <a:off x="4747320" y="5061960"/>
            <a:ext cx="2933280" cy="515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Incluyan un </a:t>
            </a:r>
            <a:r>
              <a:t/>
            </a:r>
            <a:br/>
            <a:r>
              <a:rPr lang="en-US" sz="1400" b="0" i="1" strike="noStrike" spc="-1">
                <a:solidFill>
                  <a:srgbClr val="FF0000"/>
                </a:solidFill>
                <a:latin typeface="Arial"/>
                <a:ea typeface="DejaVu Sans"/>
              </a:rPr>
              <a:t>pantallazo</a:t>
            </a:r>
            <a:endParaRPr lang="en-US" sz="1400" b="0" strike="noStrike" spc="-1">
              <a:latin typeface="Arial"/>
            </a:endParaRPr>
          </a:p>
        </p:txBody>
      </p:sp>
      <p:sp>
        <p:nvSpPr>
          <p:cNvPr id="267" name="CustomShape 12"/>
          <p:cNvSpPr/>
          <p:nvPr/>
        </p:nvSpPr>
        <p:spPr>
          <a:xfrm>
            <a:off x="8229600" y="124200"/>
            <a:ext cx="2115000" cy="515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Completen esta lámina</a:t>
            </a:r>
            <a:r>
              <a:t/>
            </a:r>
            <a:br/>
            <a:r>
              <a:rPr lang="en-US" sz="1400" b="0" i="1" strike="noStrike" spc="-1">
                <a:solidFill>
                  <a:srgbClr val="FF0000"/>
                </a:solidFill>
                <a:latin typeface="Arial"/>
                <a:ea typeface="DejaVu Sans"/>
              </a:rPr>
              <a:t>en la tercera entrega</a:t>
            </a:r>
            <a:endParaRPr lang="en-US" sz="14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0">
          <a:blip r:embed="rId2"/>
          <a:stretch>
            <a:fillRect/>
          </a:stretch>
        </a:blipFill>
        <a:effectLst/>
      </p:bgPr>
    </p:bg>
    <p:spTree>
      <p:nvGrpSpPr>
        <p:cNvPr id="1" name=""/>
        <p:cNvGrpSpPr/>
        <p:nvPr/>
      </p:nvGrpSpPr>
      <p:grpSpPr>
        <a:xfrm>
          <a:off x="0" y="0"/>
          <a:ext cx="0" cy="0"/>
          <a:chOff x="0" y="0"/>
          <a:chExt cx="0" cy="0"/>
        </a:xfrm>
      </p:grpSpPr>
      <p:sp>
        <p:nvSpPr>
          <p:cNvPr id="268" name="CustomShape 1"/>
          <p:cNvSpPr/>
          <p:nvPr/>
        </p:nvSpPr>
        <p:spPr>
          <a:xfrm>
            <a:off x="2214000" y="4511520"/>
            <a:ext cx="8137080" cy="1644840"/>
          </a:xfrm>
          <a:prstGeom prst="rect">
            <a:avLst/>
          </a:prstGeom>
          <a:solidFill>
            <a:srgbClr val="A3A8AE">
              <a:alpha val="50000"/>
            </a:srgbClr>
          </a:solidFill>
          <a:ln>
            <a:noFill/>
          </a:ln>
        </p:spPr>
        <p:style>
          <a:lnRef idx="0">
            <a:scrgbClr r="0" g="0" b="0"/>
          </a:lnRef>
          <a:fillRef idx="0">
            <a:scrgbClr r="0" g="0" b="0"/>
          </a:fillRef>
          <a:effectRef idx="0">
            <a:scrgbClr r="0" g="0" b="0"/>
          </a:effectRef>
          <a:fontRef idx="minor"/>
        </p:style>
        <p:txBody>
          <a:bodyPr wrap="none" lIns="90000" tIns="45000" rIns="90000" bIns="45000" anchor="ctr">
            <a:noAutofit/>
          </a:bodyPr>
          <a:lstStyle/>
          <a:p>
            <a:pPr algn="ctr">
              <a:lnSpc>
                <a:spcPct val="100000"/>
              </a:lnSpc>
            </a:pPr>
            <a:r>
              <a:rPr lang="en-US" sz="4800" b="0" strike="noStrike" spc="-1">
                <a:solidFill>
                  <a:srgbClr val="001E33"/>
                </a:solidFill>
                <a:latin typeface="Arial"/>
                <a:ea typeface="DejaVu Sans"/>
              </a:rPr>
              <a:t>¡GRACIAS!</a:t>
            </a:r>
            <a:endParaRPr lang="en-US" sz="4800" b="0" strike="noStrike" spc="-1">
              <a:latin typeface="Arial"/>
            </a:endParaRPr>
          </a:p>
        </p:txBody>
      </p:sp>
      <p:sp>
        <p:nvSpPr>
          <p:cNvPr id="269" name="CustomShape 2"/>
          <p:cNvSpPr/>
          <p:nvPr/>
        </p:nvSpPr>
        <p:spPr>
          <a:xfrm>
            <a:off x="9953640" y="4270680"/>
            <a:ext cx="2115360" cy="515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Digan gracias por</a:t>
            </a:r>
            <a:r>
              <a:t/>
            </a:r>
            <a:br/>
            <a:r>
              <a:rPr lang="en-US" sz="1400" b="0" i="1" strike="noStrike" spc="-1">
                <a:solidFill>
                  <a:srgbClr val="FF0000"/>
                </a:solidFill>
                <a:latin typeface="Arial"/>
                <a:ea typeface="DejaVu Sans"/>
              </a:rPr>
              <a:t>escucharnos</a:t>
            </a:r>
            <a:endParaRPr lang="en-US" sz="1400" b="0" strike="noStrike" spc="-1">
              <a:latin typeface="Arial"/>
            </a:endParaRPr>
          </a:p>
        </p:txBody>
      </p:sp>
      <p:sp>
        <p:nvSpPr>
          <p:cNvPr id="270" name="CustomShape 3"/>
          <p:cNvSpPr/>
          <p:nvPr/>
        </p:nvSpPr>
        <p:spPr>
          <a:xfrm flipV="1">
            <a:off x="9505080" y="4757040"/>
            <a:ext cx="447120" cy="388440"/>
          </a:xfrm>
          <a:custGeom>
            <a:avLst/>
            <a:gdLst/>
            <a:ahLst/>
            <a:cxnLst/>
            <a:rect l="l" t="t" r="r" b="b"/>
            <a:pathLst>
              <a:path w="21600" h="21600">
                <a:moveTo>
                  <a:pt x="0" y="0"/>
                </a:moveTo>
                <a:lnTo>
                  <a:pt x="21600" y="21600"/>
                </a:lnTo>
              </a:path>
            </a:pathLst>
          </a:custGeom>
          <a:noFill/>
          <a:ln w="76320">
            <a:solidFill>
              <a:srgbClr val="FF0000"/>
            </a:solidFill>
            <a:round/>
            <a:tailEnd type="triangle" w="med" len="med"/>
          </a:ln>
        </p:spPr>
        <p:style>
          <a:lnRef idx="1">
            <a:schemeClr val="accent1"/>
          </a:lnRef>
          <a:fillRef idx="0">
            <a:schemeClr val="accent1"/>
          </a:fillRef>
          <a:effectRef idx="0">
            <a:schemeClr val="accent1"/>
          </a:effectRef>
          <a:fontRef idx="minor"/>
        </p:style>
      </p:sp>
      <p:sp>
        <p:nvSpPr>
          <p:cNvPr id="271" name="CustomShape 4"/>
          <p:cNvSpPr/>
          <p:nvPr/>
        </p:nvSpPr>
        <p:spPr>
          <a:xfrm>
            <a:off x="8229600" y="124200"/>
            <a:ext cx="2115000" cy="515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Completen esta lámina</a:t>
            </a:r>
            <a:r>
              <a:t/>
            </a:r>
            <a:br/>
            <a:r>
              <a:rPr lang="en-US" sz="1400" b="0" i="1" strike="noStrike" spc="-1">
                <a:solidFill>
                  <a:srgbClr val="FF0000"/>
                </a:solidFill>
                <a:latin typeface="Arial"/>
                <a:ea typeface="DejaVu Sans"/>
              </a:rPr>
              <a:t>en la tercera entrega</a:t>
            </a:r>
            <a:endParaRPr lang="en-US" sz="14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 name="Marcador de contenido 3"/>
          <p:cNvPicPr/>
          <p:nvPr/>
        </p:nvPicPr>
        <p:blipFill>
          <a:blip r:embed="rId2"/>
          <a:stretch/>
        </p:blipFill>
        <p:spPr>
          <a:xfrm>
            <a:off x="28080" y="1440"/>
            <a:ext cx="12196800" cy="6856560"/>
          </a:xfrm>
          <a:prstGeom prst="rect">
            <a:avLst/>
          </a:prstGeom>
          <a:ln>
            <a:noFill/>
          </a:ln>
        </p:spPr>
      </p:pic>
      <p:sp>
        <p:nvSpPr>
          <p:cNvPr id="82" name="CustomShape 1"/>
          <p:cNvSpPr/>
          <p:nvPr/>
        </p:nvSpPr>
        <p:spPr>
          <a:xfrm>
            <a:off x="265320" y="376920"/>
            <a:ext cx="3666240" cy="425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2200" b="1" strike="noStrike" spc="-1">
                <a:solidFill>
                  <a:srgbClr val="FFFFFF"/>
                </a:solidFill>
                <a:latin typeface="Arial"/>
                <a:ea typeface="DejaVu Sans"/>
              </a:rPr>
              <a:t>Presentación del Equipo</a:t>
            </a:r>
            <a:endParaRPr lang="en-US" sz="2200" b="0" strike="noStrike" spc="-1">
              <a:latin typeface="Arial"/>
            </a:endParaRPr>
          </a:p>
        </p:txBody>
      </p:sp>
      <p:sp>
        <p:nvSpPr>
          <p:cNvPr id="84" name="CustomShape 3"/>
          <p:cNvSpPr/>
          <p:nvPr/>
        </p:nvSpPr>
        <p:spPr>
          <a:xfrm>
            <a:off x="4364280" y="336600"/>
            <a:ext cx="2403360" cy="306323"/>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endParaRPr lang="en-US" sz="1400" b="0" strike="noStrike" spc="-1" dirty="0">
              <a:latin typeface="Arial"/>
            </a:endParaRPr>
          </a:p>
        </p:txBody>
      </p:sp>
      <p:grpSp>
        <p:nvGrpSpPr>
          <p:cNvPr id="85" name="Group 4"/>
          <p:cNvGrpSpPr/>
          <p:nvPr/>
        </p:nvGrpSpPr>
        <p:grpSpPr>
          <a:xfrm>
            <a:off x="9052560" y="1645920"/>
            <a:ext cx="2834640" cy="2743200"/>
            <a:chOff x="9052560" y="1645920"/>
            <a:chExt cx="2834640" cy="2743200"/>
          </a:xfrm>
        </p:grpSpPr>
        <p:pic>
          <p:nvPicPr>
            <p:cNvPr id="86" name="Imagen 85"/>
            <p:cNvPicPr/>
            <p:nvPr/>
          </p:nvPicPr>
          <p:blipFill>
            <a:blip r:embed="rId3"/>
            <a:stretch/>
          </p:blipFill>
          <p:spPr>
            <a:xfrm>
              <a:off x="9219240" y="1757160"/>
              <a:ext cx="2508480" cy="2487600"/>
            </a:xfrm>
            <a:prstGeom prst="rect">
              <a:avLst/>
            </a:prstGeom>
            <a:ln>
              <a:noFill/>
            </a:ln>
          </p:spPr>
        </p:pic>
        <p:sp>
          <p:nvSpPr>
            <p:cNvPr id="87" name="CustomShape 5"/>
            <p:cNvSpPr/>
            <p:nvPr/>
          </p:nvSpPr>
          <p:spPr>
            <a:xfrm>
              <a:off x="9052560" y="1645920"/>
              <a:ext cx="2834640" cy="2743200"/>
            </a:xfrm>
            <a:custGeom>
              <a:avLst/>
              <a:gdLst/>
              <a:ahLst/>
              <a:cxnLst/>
              <a:rect l="l" t="t" r="r" b="b"/>
              <a:pathLst>
                <a:path w="7875" h="7621">
                  <a:moveTo>
                    <a:pt x="5464" y="1278"/>
                  </a:moveTo>
                  <a:cubicBezTo>
                    <a:pt x="4998" y="997"/>
                    <a:pt x="4541" y="870"/>
                    <a:pt x="4003" y="870"/>
                  </a:cubicBezTo>
                  <a:cubicBezTo>
                    <a:pt x="3465" y="870"/>
                    <a:pt x="3008" y="997"/>
                    <a:pt x="2542" y="1278"/>
                  </a:cubicBezTo>
                  <a:cubicBezTo>
                    <a:pt x="2076" y="1559"/>
                    <a:pt x="1742" y="1908"/>
                    <a:pt x="1473" y="2394"/>
                  </a:cubicBezTo>
                  <a:cubicBezTo>
                    <a:pt x="1204" y="2880"/>
                    <a:pt x="1082" y="3357"/>
                    <a:pt x="1082" y="3918"/>
                  </a:cubicBezTo>
                  <a:cubicBezTo>
                    <a:pt x="1082" y="4479"/>
                    <a:pt x="1204" y="4956"/>
                    <a:pt x="1473" y="5442"/>
                  </a:cubicBezTo>
                  <a:cubicBezTo>
                    <a:pt x="1742" y="5928"/>
                    <a:pt x="2076" y="6277"/>
                    <a:pt x="2542" y="6558"/>
                  </a:cubicBezTo>
                  <a:cubicBezTo>
                    <a:pt x="3008" y="6839"/>
                    <a:pt x="3465" y="6967"/>
                    <a:pt x="4003" y="6967"/>
                  </a:cubicBezTo>
                  <a:cubicBezTo>
                    <a:pt x="4541" y="6967"/>
                    <a:pt x="4998" y="6839"/>
                    <a:pt x="5464" y="6558"/>
                  </a:cubicBezTo>
                  <a:cubicBezTo>
                    <a:pt x="5930" y="6277"/>
                    <a:pt x="6264" y="5928"/>
                    <a:pt x="6533" y="5442"/>
                  </a:cubicBezTo>
                  <a:cubicBezTo>
                    <a:pt x="6802" y="4956"/>
                    <a:pt x="6925" y="4479"/>
                    <a:pt x="6925" y="3918"/>
                  </a:cubicBezTo>
                  <a:cubicBezTo>
                    <a:pt x="6925" y="3357"/>
                    <a:pt x="6802" y="2880"/>
                    <a:pt x="6533" y="2394"/>
                  </a:cubicBezTo>
                  <a:cubicBezTo>
                    <a:pt x="6264" y="1908"/>
                    <a:pt x="5930" y="1559"/>
                    <a:pt x="5464" y="1278"/>
                  </a:cubicBezTo>
                  <a:moveTo>
                    <a:pt x="0" y="7620"/>
                  </a:moveTo>
                  <a:lnTo>
                    <a:pt x="0" y="0"/>
                  </a:lnTo>
                  <a:lnTo>
                    <a:pt x="7874" y="0"/>
                  </a:lnTo>
                  <a:lnTo>
                    <a:pt x="7874" y="7620"/>
                  </a:lnTo>
                  <a:lnTo>
                    <a:pt x="0" y="7620"/>
                  </a:lnTo>
                </a:path>
              </a:pathLst>
            </a:custGeom>
            <a:solidFill>
              <a:srgbClr val="FFFFFF"/>
            </a:solidFill>
            <a:ln>
              <a:noFill/>
            </a:ln>
          </p:spPr>
          <p:style>
            <a:lnRef idx="0">
              <a:scrgbClr r="0" g="0" b="0"/>
            </a:lnRef>
            <a:fillRef idx="0">
              <a:scrgbClr r="0" g="0" b="0"/>
            </a:fillRef>
            <a:effectRef idx="0">
              <a:scrgbClr r="0" g="0" b="0"/>
            </a:effectRef>
            <a:fontRef idx="minor"/>
          </p:style>
        </p:sp>
      </p:grpSp>
      <p:sp>
        <p:nvSpPr>
          <p:cNvPr id="88" name="CustomShape 6"/>
          <p:cNvSpPr/>
          <p:nvPr/>
        </p:nvSpPr>
        <p:spPr>
          <a:xfrm>
            <a:off x="728640" y="1900800"/>
            <a:ext cx="2102760" cy="2194200"/>
          </a:xfrm>
          <a:prstGeom prst="ellipse">
            <a:avLst/>
          </a:prstGeom>
          <a:solidFill>
            <a:srgbClr val="00AADB"/>
          </a:solidFill>
          <a:ln>
            <a:noFill/>
          </a:ln>
        </p:spPr>
        <p:style>
          <a:lnRef idx="0">
            <a:scrgbClr r="0" g="0" b="0"/>
          </a:lnRef>
          <a:fillRef idx="0">
            <a:scrgbClr r="0" g="0" b="0"/>
          </a:fillRef>
          <a:effectRef idx="0">
            <a:scrgbClr r="0" g="0" b="0"/>
          </a:effectRef>
          <a:fontRef idx="minor"/>
        </p:style>
      </p:sp>
      <p:sp>
        <p:nvSpPr>
          <p:cNvPr id="90" name="CustomShape 8"/>
          <p:cNvSpPr/>
          <p:nvPr/>
        </p:nvSpPr>
        <p:spPr>
          <a:xfrm>
            <a:off x="9419040" y="4180680"/>
            <a:ext cx="2193480" cy="759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2200" b="0" strike="noStrike" spc="-1">
                <a:solidFill>
                  <a:srgbClr val="001E33"/>
                </a:solidFill>
                <a:latin typeface="Arial"/>
                <a:ea typeface="DejaVu Sans"/>
              </a:rPr>
              <a:t>Mauricio</a:t>
            </a:r>
            <a:endParaRPr lang="en-US" sz="2200" b="0" strike="noStrike" spc="-1">
              <a:latin typeface="Arial"/>
            </a:endParaRPr>
          </a:p>
          <a:p>
            <a:pPr algn="ctr">
              <a:lnSpc>
                <a:spcPct val="100000"/>
              </a:lnSpc>
            </a:pPr>
            <a:r>
              <a:rPr lang="en-US" sz="2200" b="0" strike="noStrike" spc="-1">
                <a:solidFill>
                  <a:srgbClr val="001E33"/>
                </a:solidFill>
                <a:latin typeface="Arial"/>
                <a:ea typeface="DejaVu Sans"/>
              </a:rPr>
              <a:t>Toro</a:t>
            </a:r>
            <a:endParaRPr lang="en-US" sz="2200" b="0" strike="noStrike" spc="-1">
              <a:latin typeface="Arial"/>
            </a:endParaRPr>
          </a:p>
        </p:txBody>
      </p:sp>
      <p:sp>
        <p:nvSpPr>
          <p:cNvPr id="91" name="CustomShape 9"/>
          <p:cNvSpPr/>
          <p:nvPr/>
        </p:nvSpPr>
        <p:spPr>
          <a:xfrm>
            <a:off x="3647340" y="4180032"/>
            <a:ext cx="2193480" cy="767987"/>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2200" spc="-1" dirty="0" smtClean="0">
                <a:solidFill>
                  <a:srgbClr val="001E33"/>
                </a:solidFill>
                <a:latin typeface="Arial"/>
              </a:rPr>
              <a:t>David</a:t>
            </a:r>
          </a:p>
          <a:p>
            <a:pPr algn="ctr">
              <a:lnSpc>
                <a:spcPct val="100000"/>
              </a:lnSpc>
            </a:pPr>
            <a:r>
              <a:rPr lang="en-US" sz="2200" b="0" strike="noStrike" spc="-1" dirty="0" smtClean="0">
                <a:solidFill>
                  <a:srgbClr val="001E33"/>
                </a:solidFill>
                <a:latin typeface="Arial"/>
              </a:rPr>
              <a:t>Gomez</a:t>
            </a:r>
            <a:endParaRPr lang="en-US" sz="2200" b="0" strike="noStrike" spc="-1" dirty="0">
              <a:latin typeface="Arial"/>
            </a:endParaRPr>
          </a:p>
        </p:txBody>
      </p:sp>
      <p:sp>
        <p:nvSpPr>
          <p:cNvPr id="92" name="CustomShape 10"/>
          <p:cNvSpPr/>
          <p:nvPr/>
        </p:nvSpPr>
        <p:spPr>
          <a:xfrm>
            <a:off x="635040" y="4180680"/>
            <a:ext cx="2193480" cy="759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2200" b="0" strike="noStrike" spc="-1">
                <a:solidFill>
                  <a:srgbClr val="001E33"/>
                </a:solidFill>
                <a:latin typeface="Arial"/>
                <a:ea typeface="DejaVu Sans"/>
              </a:rPr>
              <a:t>Integrante</a:t>
            </a:r>
            <a:endParaRPr lang="en-US" sz="2200" b="0" strike="noStrike" spc="-1">
              <a:latin typeface="Arial"/>
            </a:endParaRPr>
          </a:p>
          <a:p>
            <a:pPr algn="ctr">
              <a:lnSpc>
                <a:spcPct val="100000"/>
              </a:lnSpc>
            </a:pPr>
            <a:r>
              <a:rPr lang="en-US" sz="2200" b="0" strike="noStrike" spc="-1">
                <a:solidFill>
                  <a:srgbClr val="001E33"/>
                </a:solidFill>
                <a:latin typeface="Arial"/>
                <a:ea typeface="DejaVu Sans"/>
              </a:rPr>
              <a:t>Uno</a:t>
            </a:r>
            <a:endParaRPr lang="en-US" sz="2200" b="0" strike="noStrike" spc="-1">
              <a:latin typeface="Arial"/>
            </a:endParaRPr>
          </a:p>
        </p:txBody>
      </p:sp>
      <p:sp>
        <p:nvSpPr>
          <p:cNvPr id="93" name="CustomShape 11"/>
          <p:cNvSpPr/>
          <p:nvPr/>
        </p:nvSpPr>
        <p:spPr>
          <a:xfrm>
            <a:off x="1912680" y="5136480"/>
            <a:ext cx="2933280" cy="515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Pongan una foto sonriendo</a:t>
            </a:r>
            <a:r>
              <a:t/>
            </a:r>
            <a:br/>
            <a:r>
              <a:rPr lang="en-US" sz="1400" b="0" i="1" strike="noStrike" spc="-1">
                <a:solidFill>
                  <a:srgbClr val="FF0000"/>
                </a:solidFill>
                <a:latin typeface="Arial"/>
                <a:ea typeface="DejaVu Sans"/>
              </a:rPr>
              <a:t>y no olviden su nombre</a:t>
            </a:r>
            <a:endParaRPr lang="en-US" sz="1400" b="0" strike="noStrike" spc="-1">
              <a:latin typeface="Arial"/>
            </a:endParaRPr>
          </a:p>
        </p:txBody>
      </p:sp>
      <p:sp>
        <p:nvSpPr>
          <p:cNvPr id="94" name="CustomShape 12"/>
          <p:cNvSpPr/>
          <p:nvPr/>
        </p:nvSpPr>
        <p:spPr>
          <a:xfrm>
            <a:off x="1881000" y="5029200"/>
            <a:ext cx="421920" cy="356760"/>
          </a:xfrm>
          <a:custGeom>
            <a:avLst/>
            <a:gdLst/>
            <a:ahLst/>
            <a:cxnLst/>
            <a:rect l="l" t="t" r="r" b="b"/>
            <a:pathLst>
              <a:path w="21600" h="21600">
                <a:moveTo>
                  <a:pt x="0" y="0"/>
                </a:moveTo>
                <a:lnTo>
                  <a:pt x="21600" y="21600"/>
                </a:lnTo>
              </a:path>
            </a:pathLst>
          </a:custGeom>
          <a:noFill/>
          <a:ln w="76320">
            <a:solidFill>
              <a:srgbClr val="FF0000"/>
            </a:solidFill>
            <a:round/>
            <a:tailEnd type="triangle" w="med" len="med"/>
          </a:ln>
        </p:spPr>
        <p:style>
          <a:lnRef idx="1">
            <a:schemeClr val="accent1"/>
          </a:lnRef>
          <a:fillRef idx="0">
            <a:schemeClr val="accent1"/>
          </a:fillRef>
          <a:effectRef idx="0">
            <a:schemeClr val="accent1"/>
          </a:effectRef>
          <a:fontRef idx="minor"/>
        </p:style>
      </p:sp>
      <p:pic>
        <p:nvPicPr>
          <p:cNvPr id="98" name="Imagen 97"/>
          <p:cNvPicPr/>
          <p:nvPr/>
        </p:nvPicPr>
        <p:blipFill>
          <a:blip r:embed="rId4"/>
          <a:srcRect b="25722"/>
          <a:stretch/>
        </p:blipFill>
        <p:spPr>
          <a:xfrm>
            <a:off x="6019200" y="1763156"/>
            <a:ext cx="3200040" cy="2376720"/>
          </a:xfrm>
          <a:prstGeom prst="rect">
            <a:avLst/>
          </a:prstGeom>
          <a:ln>
            <a:noFill/>
          </a:ln>
        </p:spPr>
      </p:pic>
      <p:sp>
        <p:nvSpPr>
          <p:cNvPr id="99" name="CustomShape 16"/>
          <p:cNvSpPr/>
          <p:nvPr/>
        </p:nvSpPr>
        <p:spPr>
          <a:xfrm>
            <a:off x="6503040" y="4180680"/>
            <a:ext cx="2193120" cy="759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2200" b="0" strike="noStrike" spc="-1">
                <a:solidFill>
                  <a:srgbClr val="001E33"/>
                </a:solidFill>
                <a:latin typeface="Arial"/>
                <a:ea typeface="DejaVu Sans"/>
              </a:rPr>
              <a:t>Miguel</a:t>
            </a:r>
            <a:r>
              <a:t/>
            </a:r>
            <a:br/>
            <a:r>
              <a:rPr lang="en-US" sz="2200" b="0" strike="noStrike" spc="-1">
                <a:solidFill>
                  <a:srgbClr val="001E33"/>
                </a:solidFill>
                <a:latin typeface="Arial"/>
                <a:ea typeface="DejaVu Sans"/>
              </a:rPr>
              <a:t>Correa</a:t>
            </a:r>
            <a:endParaRPr lang="en-US" sz="2200" b="0" strike="noStrike" spc="-1">
              <a:latin typeface="Arial"/>
            </a:endParaRPr>
          </a:p>
        </p:txBody>
      </p:sp>
      <p:sp>
        <p:nvSpPr>
          <p:cNvPr id="100" name="CustomShape 17"/>
          <p:cNvSpPr/>
          <p:nvPr/>
        </p:nvSpPr>
        <p:spPr>
          <a:xfrm>
            <a:off x="5924160" y="1645920"/>
            <a:ext cx="3383280" cy="2651760"/>
          </a:xfrm>
          <a:custGeom>
            <a:avLst/>
            <a:gdLst/>
            <a:ahLst/>
            <a:cxnLst/>
            <a:rect l="l" t="t" r="r" b="b"/>
            <a:pathLst>
              <a:path w="9399" h="7367">
                <a:moveTo>
                  <a:pt x="1777" y="3847"/>
                </a:moveTo>
                <a:lnTo>
                  <a:pt x="1776" y="3847"/>
                </a:lnTo>
                <a:lnTo>
                  <a:pt x="1780" y="4006"/>
                </a:lnTo>
                <a:lnTo>
                  <a:pt x="1792" y="4166"/>
                </a:lnTo>
                <a:lnTo>
                  <a:pt x="1812" y="4324"/>
                </a:lnTo>
                <a:lnTo>
                  <a:pt x="1840" y="4481"/>
                </a:lnTo>
                <a:lnTo>
                  <a:pt x="1876" y="4636"/>
                </a:lnTo>
                <a:lnTo>
                  <a:pt x="1919" y="4789"/>
                </a:lnTo>
                <a:lnTo>
                  <a:pt x="1970" y="4939"/>
                </a:lnTo>
                <a:lnTo>
                  <a:pt x="2029" y="5086"/>
                </a:lnTo>
                <a:lnTo>
                  <a:pt x="2095" y="5230"/>
                </a:lnTo>
                <a:lnTo>
                  <a:pt x="2168" y="5371"/>
                </a:lnTo>
                <a:lnTo>
                  <a:pt x="2248" y="5507"/>
                </a:lnTo>
                <a:lnTo>
                  <a:pt x="2334" y="5638"/>
                </a:lnTo>
                <a:lnTo>
                  <a:pt x="2427" y="5765"/>
                </a:lnTo>
                <a:lnTo>
                  <a:pt x="2527" y="5886"/>
                </a:lnTo>
                <a:lnTo>
                  <a:pt x="2632" y="6002"/>
                </a:lnTo>
                <a:lnTo>
                  <a:pt x="2743" y="6111"/>
                </a:lnTo>
                <a:lnTo>
                  <a:pt x="2859" y="6215"/>
                </a:lnTo>
                <a:lnTo>
                  <a:pt x="2980" y="6312"/>
                </a:lnTo>
                <a:lnTo>
                  <a:pt x="3106" y="6402"/>
                </a:lnTo>
                <a:lnTo>
                  <a:pt x="3237" y="6486"/>
                </a:lnTo>
                <a:lnTo>
                  <a:pt x="3371" y="6562"/>
                </a:lnTo>
                <a:lnTo>
                  <a:pt x="3509" y="6631"/>
                </a:lnTo>
                <a:lnTo>
                  <a:pt x="3650" y="6692"/>
                </a:lnTo>
                <a:lnTo>
                  <a:pt x="3795" y="6745"/>
                </a:lnTo>
                <a:lnTo>
                  <a:pt x="3941" y="6790"/>
                </a:lnTo>
                <a:lnTo>
                  <a:pt x="4090" y="6827"/>
                </a:lnTo>
                <a:lnTo>
                  <a:pt x="4240" y="6856"/>
                </a:lnTo>
                <a:lnTo>
                  <a:pt x="4392" y="6877"/>
                </a:lnTo>
                <a:lnTo>
                  <a:pt x="4544" y="6890"/>
                </a:lnTo>
                <a:lnTo>
                  <a:pt x="4697" y="6894"/>
                </a:lnTo>
                <a:lnTo>
                  <a:pt x="4697" y="6894"/>
                </a:lnTo>
                <a:lnTo>
                  <a:pt x="4850" y="6890"/>
                </a:lnTo>
                <a:lnTo>
                  <a:pt x="5002" y="6877"/>
                </a:lnTo>
                <a:lnTo>
                  <a:pt x="5154" y="6856"/>
                </a:lnTo>
                <a:lnTo>
                  <a:pt x="5304" y="6827"/>
                </a:lnTo>
                <a:lnTo>
                  <a:pt x="5453" y="6790"/>
                </a:lnTo>
                <a:lnTo>
                  <a:pt x="5599" y="6745"/>
                </a:lnTo>
                <a:lnTo>
                  <a:pt x="5744" y="6691"/>
                </a:lnTo>
                <a:lnTo>
                  <a:pt x="5885" y="6630"/>
                </a:lnTo>
                <a:lnTo>
                  <a:pt x="6023" y="6561"/>
                </a:lnTo>
                <a:lnTo>
                  <a:pt x="6157" y="6485"/>
                </a:lnTo>
                <a:lnTo>
                  <a:pt x="6287" y="6402"/>
                </a:lnTo>
                <a:lnTo>
                  <a:pt x="6413" y="6312"/>
                </a:lnTo>
                <a:lnTo>
                  <a:pt x="6535" y="6214"/>
                </a:lnTo>
                <a:lnTo>
                  <a:pt x="6651" y="6111"/>
                </a:lnTo>
                <a:lnTo>
                  <a:pt x="6762" y="6001"/>
                </a:lnTo>
                <a:lnTo>
                  <a:pt x="6867" y="5885"/>
                </a:lnTo>
                <a:lnTo>
                  <a:pt x="6966" y="5764"/>
                </a:lnTo>
                <a:lnTo>
                  <a:pt x="7059" y="5637"/>
                </a:lnTo>
                <a:lnTo>
                  <a:pt x="7146" y="5506"/>
                </a:lnTo>
                <a:lnTo>
                  <a:pt x="7226" y="5370"/>
                </a:lnTo>
                <a:lnTo>
                  <a:pt x="7299" y="5229"/>
                </a:lnTo>
                <a:lnTo>
                  <a:pt x="7365" y="5085"/>
                </a:lnTo>
                <a:lnTo>
                  <a:pt x="7423" y="4938"/>
                </a:lnTo>
                <a:lnTo>
                  <a:pt x="7474" y="4788"/>
                </a:lnTo>
                <a:lnTo>
                  <a:pt x="7518" y="4635"/>
                </a:lnTo>
                <a:lnTo>
                  <a:pt x="7553" y="4480"/>
                </a:lnTo>
                <a:lnTo>
                  <a:pt x="7581" y="4323"/>
                </a:lnTo>
                <a:lnTo>
                  <a:pt x="7601" y="4165"/>
                </a:lnTo>
                <a:lnTo>
                  <a:pt x="7613" y="4005"/>
                </a:lnTo>
                <a:lnTo>
                  <a:pt x="7617" y="3846"/>
                </a:lnTo>
                <a:lnTo>
                  <a:pt x="7617" y="3846"/>
                </a:lnTo>
                <a:lnTo>
                  <a:pt x="7613" y="3687"/>
                </a:lnTo>
                <a:lnTo>
                  <a:pt x="7601" y="3527"/>
                </a:lnTo>
                <a:lnTo>
                  <a:pt x="7581" y="3369"/>
                </a:lnTo>
                <a:lnTo>
                  <a:pt x="7553" y="3212"/>
                </a:lnTo>
                <a:lnTo>
                  <a:pt x="7517" y="3057"/>
                </a:lnTo>
                <a:lnTo>
                  <a:pt x="7474" y="2904"/>
                </a:lnTo>
                <a:lnTo>
                  <a:pt x="7423" y="2754"/>
                </a:lnTo>
                <a:lnTo>
                  <a:pt x="7364" y="2607"/>
                </a:lnTo>
                <a:lnTo>
                  <a:pt x="7298" y="2463"/>
                </a:lnTo>
                <a:lnTo>
                  <a:pt x="7225" y="2322"/>
                </a:lnTo>
                <a:lnTo>
                  <a:pt x="7146" y="2186"/>
                </a:lnTo>
                <a:lnTo>
                  <a:pt x="7059" y="2055"/>
                </a:lnTo>
                <a:lnTo>
                  <a:pt x="6966" y="1928"/>
                </a:lnTo>
                <a:lnTo>
                  <a:pt x="6867" y="1807"/>
                </a:lnTo>
                <a:lnTo>
                  <a:pt x="6761" y="1691"/>
                </a:lnTo>
                <a:lnTo>
                  <a:pt x="6651" y="1582"/>
                </a:lnTo>
                <a:lnTo>
                  <a:pt x="6534" y="1478"/>
                </a:lnTo>
                <a:lnTo>
                  <a:pt x="6413" y="1381"/>
                </a:lnTo>
                <a:lnTo>
                  <a:pt x="6287" y="1291"/>
                </a:lnTo>
                <a:lnTo>
                  <a:pt x="6157" y="1207"/>
                </a:lnTo>
                <a:lnTo>
                  <a:pt x="6022" y="1131"/>
                </a:lnTo>
                <a:lnTo>
                  <a:pt x="5884" y="1062"/>
                </a:lnTo>
                <a:lnTo>
                  <a:pt x="5743" y="1001"/>
                </a:lnTo>
                <a:lnTo>
                  <a:pt x="5599" y="948"/>
                </a:lnTo>
                <a:lnTo>
                  <a:pt x="5453" y="903"/>
                </a:lnTo>
                <a:lnTo>
                  <a:pt x="5304" y="866"/>
                </a:lnTo>
                <a:lnTo>
                  <a:pt x="5154" y="837"/>
                </a:lnTo>
                <a:lnTo>
                  <a:pt x="5002" y="816"/>
                </a:lnTo>
                <a:lnTo>
                  <a:pt x="4850" y="803"/>
                </a:lnTo>
                <a:lnTo>
                  <a:pt x="4697" y="799"/>
                </a:lnTo>
                <a:lnTo>
                  <a:pt x="4697" y="799"/>
                </a:lnTo>
                <a:lnTo>
                  <a:pt x="4544" y="803"/>
                </a:lnTo>
                <a:lnTo>
                  <a:pt x="4392" y="816"/>
                </a:lnTo>
                <a:lnTo>
                  <a:pt x="4240" y="837"/>
                </a:lnTo>
                <a:lnTo>
                  <a:pt x="4090" y="866"/>
                </a:lnTo>
                <a:lnTo>
                  <a:pt x="3941" y="903"/>
                </a:lnTo>
                <a:lnTo>
                  <a:pt x="3794" y="948"/>
                </a:lnTo>
                <a:lnTo>
                  <a:pt x="3650" y="1002"/>
                </a:lnTo>
                <a:lnTo>
                  <a:pt x="3509" y="1063"/>
                </a:lnTo>
                <a:lnTo>
                  <a:pt x="3371" y="1132"/>
                </a:lnTo>
                <a:lnTo>
                  <a:pt x="3237" y="1208"/>
                </a:lnTo>
                <a:lnTo>
                  <a:pt x="3106" y="1291"/>
                </a:lnTo>
                <a:lnTo>
                  <a:pt x="2980" y="1382"/>
                </a:lnTo>
                <a:lnTo>
                  <a:pt x="2859" y="1479"/>
                </a:lnTo>
                <a:lnTo>
                  <a:pt x="2743" y="1582"/>
                </a:lnTo>
                <a:lnTo>
                  <a:pt x="2632" y="1692"/>
                </a:lnTo>
                <a:lnTo>
                  <a:pt x="2527" y="1808"/>
                </a:lnTo>
                <a:lnTo>
                  <a:pt x="2427" y="1929"/>
                </a:lnTo>
                <a:lnTo>
                  <a:pt x="2334" y="2056"/>
                </a:lnTo>
                <a:lnTo>
                  <a:pt x="2248" y="2187"/>
                </a:lnTo>
                <a:lnTo>
                  <a:pt x="2168" y="2323"/>
                </a:lnTo>
                <a:lnTo>
                  <a:pt x="2095" y="2464"/>
                </a:lnTo>
                <a:lnTo>
                  <a:pt x="2029" y="2608"/>
                </a:lnTo>
                <a:lnTo>
                  <a:pt x="1971" y="2755"/>
                </a:lnTo>
                <a:lnTo>
                  <a:pt x="1920" y="2905"/>
                </a:lnTo>
                <a:lnTo>
                  <a:pt x="1876" y="3058"/>
                </a:lnTo>
                <a:lnTo>
                  <a:pt x="1841" y="3213"/>
                </a:lnTo>
                <a:lnTo>
                  <a:pt x="1813" y="3370"/>
                </a:lnTo>
                <a:lnTo>
                  <a:pt x="1793" y="3528"/>
                </a:lnTo>
                <a:lnTo>
                  <a:pt x="1781" y="3688"/>
                </a:lnTo>
                <a:lnTo>
                  <a:pt x="1777" y="3847"/>
                </a:lnTo>
                <a:moveTo>
                  <a:pt x="0" y="7366"/>
                </a:moveTo>
                <a:lnTo>
                  <a:pt x="0" y="0"/>
                </a:lnTo>
                <a:lnTo>
                  <a:pt x="9398" y="0"/>
                </a:lnTo>
                <a:lnTo>
                  <a:pt x="9398" y="7366"/>
                </a:lnTo>
                <a:lnTo>
                  <a:pt x="0" y="7366"/>
                </a:lnTo>
              </a:path>
            </a:pathLst>
          </a:custGeom>
          <a:solidFill>
            <a:srgbClr val="FFFFFF"/>
          </a:solidFill>
          <a:ln>
            <a:noFill/>
          </a:ln>
        </p:spPr>
        <p:style>
          <a:lnRef idx="0">
            <a:scrgbClr r="0" g="0" b="0"/>
          </a:lnRef>
          <a:fillRef idx="0">
            <a:scrgbClr r="0" g="0" b="0"/>
          </a:fillRef>
          <a:effectRef idx="0">
            <a:scrgbClr r="0" g="0" b="0"/>
          </a:effectRef>
          <a:fontRef idx="minor"/>
        </p:style>
      </p:sp>
      <p:pic>
        <p:nvPicPr>
          <p:cNvPr id="101" name="Imagen 100"/>
          <p:cNvPicPr/>
          <p:nvPr/>
        </p:nvPicPr>
        <p:blipFill>
          <a:blip r:embed="rId5"/>
          <a:stretch/>
        </p:blipFill>
        <p:spPr>
          <a:xfrm>
            <a:off x="182880" y="6089760"/>
            <a:ext cx="621360" cy="621360"/>
          </a:xfrm>
          <a:prstGeom prst="rect">
            <a:avLst/>
          </a:prstGeom>
          <a:ln>
            <a:noFill/>
          </a:ln>
        </p:spPr>
      </p:pic>
      <p:sp>
        <p:nvSpPr>
          <p:cNvPr id="102" name="CustomShape 18"/>
          <p:cNvSpPr/>
          <p:nvPr/>
        </p:nvSpPr>
        <p:spPr>
          <a:xfrm>
            <a:off x="815040" y="6160680"/>
            <a:ext cx="6915600" cy="425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2200" b="1" strike="noStrike" spc="-1">
                <a:solidFill>
                  <a:srgbClr val="001E33"/>
                </a:solidFill>
                <a:latin typeface="Arial"/>
                <a:ea typeface="DejaVu Sans"/>
                <a:hlinkClick r:id="rId6"/>
              </a:rPr>
              <a:t>http://github.com/</a:t>
            </a:r>
            <a:r>
              <a:rPr lang="en-US" sz="2200" b="0" strike="noStrike" spc="-1">
                <a:solidFill>
                  <a:srgbClr val="001E33"/>
                </a:solidFill>
                <a:latin typeface="Arial"/>
                <a:ea typeface="DejaVu Sans"/>
              </a:rPr>
              <a:t>                             </a:t>
            </a:r>
            <a:r>
              <a:rPr lang="en-US" sz="2200" b="1" strike="noStrike" spc="-1">
                <a:solidFill>
                  <a:srgbClr val="001E33"/>
                </a:solidFill>
                <a:latin typeface="Arial"/>
                <a:ea typeface="DejaVu Sans"/>
              </a:rPr>
              <a:t>   /proyecto/</a:t>
            </a:r>
            <a:endParaRPr lang="en-US" sz="2200" b="0" strike="noStrike" spc="-1">
              <a:latin typeface="Arial"/>
            </a:endParaRPr>
          </a:p>
        </p:txBody>
      </p:sp>
      <p:sp>
        <p:nvSpPr>
          <p:cNvPr id="103" name="CustomShape 19"/>
          <p:cNvSpPr/>
          <p:nvPr/>
        </p:nvSpPr>
        <p:spPr>
          <a:xfrm>
            <a:off x="3193560" y="6217920"/>
            <a:ext cx="2932920" cy="303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tu nombre de usuario</a:t>
            </a:r>
            <a:endParaRPr lang="en-US" sz="1400" b="0" strike="noStrike" spc="-1">
              <a:latin typeface="Arial"/>
            </a:endParaRPr>
          </a:p>
        </p:txBody>
      </p:sp>
      <p:pic>
        <p:nvPicPr>
          <p:cNvPr id="2" name="Imagen 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874630" y="1859400"/>
            <a:ext cx="1813420" cy="2320482"/>
          </a:xfrm>
          <a:prstGeom prst="rect">
            <a:avLst/>
          </a:prstGeom>
        </p:spPr>
      </p:pic>
      <p:sp>
        <p:nvSpPr>
          <p:cNvPr id="26" name="CustomShape 17"/>
          <p:cNvSpPr/>
          <p:nvPr/>
        </p:nvSpPr>
        <p:spPr>
          <a:xfrm>
            <a:off x="3080853" y="1643400"/>
            <a:ext cx="3383280" cy="2651760"/>
          </a:xfrm>
          <a:custGeom>
            <a:avLst/>
            <a:gdLst/>
            <a:ahLst/>
            <a:cxnLst/>
            <a:rect l="l" t="t" r="r" b="b"/>
            <a:pathLst>
              <a:path w="9399" h="7367">
                <a:moveTo>
                  <a:pt x="1777" y="3847"/>
                </a:moveTo>
                <a:lnTo>
                  <a:pt x="1776" y="3847"/>
                </a:lnTo>
                <a:lnTo>
                  <a:pt x="1780" y="4006"/>
                </a:lnTo>
                <a:lnTo>
                  <a:pt x="1792" y="4166"/>
                </a:lnTo>
                <a:lnTo>
                  <a:pt x="1812" y="4324"/>
                </a:lnTo>
                <a:lnTo>
                  <a:pt x="1840" y="4481"/>
                </a:lnTo>
                <a:lnTo>
                  <a:pt x="1876" y="4636"/>
                </a:lnTo>
                <a:lnTo>
                  <a:pt x="1919" y="4789"/>
                </a:lnTo>
                <a:lnTo>
                  <a:pt x="1970" y="4939"/>
                </a:lnTo>
                <a:lnTo>
                  <a:pt x="2029" y="5086"/>
                </a:lnTo>
                <a:lnTo>
                  <a:pt x="2095" y="5230"/>
                </a:lnTo>
                <a:lnTo>
                  <a:pt x="2168" y="5371"/>
                </a:lnTo>
                <a:lnTo>
                  <a:pt x="2248" y="5507"/>
                </a:lnTo>
                <a:lnTo>
                  <a:pt x="2334" y="5638"/>
                </a:lnTo>
                <a:lnTo>
                  <a:pt x="2427" y="5765"/>
                </a:lnTo>
                <a:lnTo>
                  <a:pt x="2527" y="5886"/>
                </a:lnTo>
                <a:lnTo>
                  <a:pt x="2632" y="6002"/>
                </a:lnTo>
                <a:lnTo>
                  <a:pt x="2743" y="6111"/>
                </a:lnTo>
                <a:lnTo>
                  <a:pt x="2859" y="6215"/>
                </a:lnTo>
                <a:lnTo>
                  <a:pt x="2980" y="6312"/>
                </a:lnTo>
                <a:lnTo>
                  <a:pt x="3106" y="6402"/>
                </a:lnTo>
                <a:lnTo>
                  <a:pt x="3237" y="6486"/>
                </a:lnTo>
                <a:lnTo>
                  <a:pt x="3371" y="6562"/>
                </a:lnTo>
                <a:lnTo>
                  <a:pt x="3509" y="6631"/>
                </a:lnTo>
                <a:lnTo>
                  <a:pt x="3650" y="6692"/>
                </a:lnTo>
                <a:lnTo>
                  <a:pt x="3795" y="6745"/>
                </a:lnTo>
                <a:lnTo>
                  <a:pt x="3941" y="6790"/>
                </a:lnTo>
                <a:lnTo>
                  <a:pt x="4090" y="6827"/>
                </a:lnTo>
                <a:lnTo>
                  <a:pt x="4240" y="6856"/>
                </a:lnTo>
                <a:lnTo>
                  <a:pt x="4392" y="6877"/>
                </a:lnTo>
                <a:lnTo>
                  <a:pt x="4544" y="6890"/>
                </a:lnTo>
                <a:lnTo>
                  <a:pt x="4697" y="6894"/>
                </a:lnTo>
                <a:lnTo>
                  <a:pt x="4697" y="6894"/>
                </a:lnTo>
                <a:lnTo>
                  <a:pt x="4850" y="6890"/>
                </a:lnTo>
                <a:lnTo>
                  <a:pt x="5002" y="6877"/>
                </a:lnTo>
                <a:lnTo>
                  <a:pt x="5154" y="6856"/>
                </a:lnTo>
                <a:lnTo>
                  <a:pt x="5304" y="6827"/>
                </a:lnTo>
                <a:lnTo>
                  <a:pt x="5453" y="6790"/>
                </a:lnTo>
                <a:lnTo>
                  <a:pt x="5599" y="6745"/>
                </a:lnTo>
                <a:lnTo>
                  <a:pt x="5744" y="6691"/>
                </a:lnTo>
                <a:lnTo>
                  <a:pt x="5885" y="6630"/>
                </a:lnTo>
                <a:lnTo>
                  <a:pt x="6023" y="6561"/>
                </a:lnTo>
                <a:lnTo>
                  <a:pt x="6157" y="6485"/>
                </a:lnTo>
                <a:lnTo>
                  <a:pt x="6287" y="6402"/>
                </a:lnTo>
                <a:lnTo>
                  <a:pt x="6413" y="6312"/>
                </a:lnTo>
                <a:lnTo>
                  <a:pt x="6535" y="6214"/>
                </a:lnTo>
                <a:lnTo>
                  <a:pt x="6651" y="6111"/>
                </a:lnTo>
                <a:lnTo>
                  <a:pt x="6762" y="6001"/>
                </a:lnTo>
                <a:lnTo>
                  <a:pt x="6867" y="5885"/>
                </a:lnTo>
                <a:lnTo>
                  <a:pt x="6966" y="5764"/>
                </a:lnTo>
                <a:lnTo>
                  <a:pt x="7059" y="5637"/>
                </a:lnTo>
                <a:lnTo>
                  <a:pt x="7146" y="5506"/>
                </a:lnTo>
                <a:lnTo>
                  <a:pt x="7226" y="5370"/>
                </a:lnTo>
                <a:lnTo>
                  <a:pt x="7299" y="5229"/>
                </a:lnTo>
                <a:lnTo>
                  <a:pt x="7365" y="5085"/>
                </a:lnTo>
                <a:lnTo>
                  <a:pt x="7423" y="4938"/>
                </a:lnTo>
                <a:lnTo>
                  <a:pt x="7474" y="4788"/>
                </a:lnTo>
                <a:lnTo>
                  <a:pt x="7518" y="4635"/>
                </a:lnTo>
                <a:lnTo>
                  <a:pt x="7553" y="4480"/>
                </a:lnTo>
                <a:lnTo>
                  <a:pt x="7581" y="4323"/>
                </a:lnTo>
                <a:lnTo>
                  <a:pt x="7601" y="4165"/>
                </a:lnTo>
                <a:lnTo>
                  <a:pt x="7613" y="4005"/>
                </a:lnTo>
                <a:lnTo>
                  <a:pt x="7617" y="3846"/>
                </a:lnTo>
                <a:lnTo>
                  <a:pt x="7617" y="3846"/>
                </a:lnTo>
                <a:lnTo>
                  <a:pt x="7613" y="3687"/>
                </a:lnTo>
                <a:lnTo>
                  <a:pt x="7601" y="3527"/>
                </a:lnTo>
                <a:lnTo>
                  <a:pt x="7581" y="3369"/>
                </a:lnTo>
                <a:lnTo>
                  <a:pt x="7553" y="3212"/>
                </a:lnTo>
                <a:lnTo>
                  <a:pt x="7517" y="3057"/>
                </a:lnTo>
                <a:lnTo>
                  <a:pt x="7474" y="2904"/>
                </a:lnTo>
                <a:lnTo>
                  <a:pt x="7423" y="2754"/>
                </a:lnTo>
                <a:lnTo>
                  <a:pt x="7364" y="2607"/>
                </a:lnTo>
                <a:lnTo>
                  <a:pt x="7298" y="2463"/>
                </a:lnTo>
                <a:lnTo>
                  <a:pt x="7225" y="2322"/>
                </a:lnTo>
                <a:lnTo>
                  <a:pt x="7146" y="2186"/>
                </a:lnTo>
                <a:lnTo>
                  <a:pt x="7059" y="2055"/>
                </a:lnTo>
                <a:lnTo>
                  <a:pt x="6966" y="1928"/>
                </a:lnTo>
                <a:lnTo>
                  <a:pt x="6867" y="1807"/>
                </a:lnTo>
                <a:lnTo>
                  <a:pt x="6761" y="1691"/>
                </a:lnTo>
                <a:lnTo>
                  <a:pt x="6651" y="1582"/>
                </a:lnTo>
                <a:lnTo>
                  <a:pt x="6534" y="1478"/>
                </a:lnTo>
                <a:lnTo>
                  <a:pt x="6413" y="1381"/>
                </a:lnTo>
                <a:lnTo>
                  <a:pt x="6287" y="1291"/>
                </a:lnTo>
                <a:lnTo>
                  <a:pt x="6157" y="1207"/>
                </a:lnTo>
                <a:lnTo>
                  <a:pt x="6022" y="1131"/>
                </a:lnTo>
                <a:lnTo>
                  <a:pt x="5884" y="1062"/>
                </a:lnTo>
                <a:lnTo>
                  <a:pt x="5743" y="1001"/>
                </a:lnTo>
                <a:lnTo>
                  <a:pt x="5599" y="948"/>
                </a:lnTo>
                <a:lnTo>
                  <a:pt x="5453" y="903"/>
                </a:lnTo>
                <a:lnTo>
                  <a:pt x="5304" y="866"/>
                </a:lnTo>
                <a:lnTo>
                  <a:pt x="5154" y="837"/>
                </a:lnTo>
                <a:lnTo>
                  <a:pt x="5002" y="816"/>
                </a:lnTo>
                <a:lnTo>
                  <a:pt x="4850" y="803"/>
                </a:lnTo>
                <a:lnTo>
                  <a:pt x="4697" y="799"/>
                </a:lnTo>
                <a:lnTo>
                  <a:pt x="4697" y="799"/>
                </a:lnTo>
                <a:lnTo>
                  <a:pt x="4544" y="803"/>
                </a:lnTo>
                <a:lnTo>
                  <a:pt x="4392" y="816"/>
                </a:lnTo>
                <a:lnTo>
                  <a:pt x="4240" y="837"/>
                </a:lnTo>
                <a:lnTo>
                  <a:pt x="4090" y="866"/>
                </a:lnTo>
                <a:lnTo>
                  <a:pt x="3941" y="903"/>
                </a:lnTo>
                <a:lnTo>
                  <a:pt x="3794" y="948"/>
                </a:lnTo>
                <a:lnTo>
                  <a:pt x="3650" y="1002"/>
                </a:lnTo>
                <a:lnTo>
                  <a:pt x="3509" y="1063"/>
                </a:lnTo>
                <a:lnTo>
                  <a:pt x="3371" y="1132"/>
                </a:lnTo>
                <a:lnTo>
                  <a:pt x="3237" y="1208"/>
                </a:lnTo>
                <a:lnTo>
                  <a:pt x="3106" y="1291"/>
                </a:lnTo>
                <a:lnTo>
                  <a:pt x="2980" y="1382"/>
                </a:lnTo>
                <a:lnTo>
                  <a:pt x="2859" y="1479"/>
                </a:lnTo>
                <a:lnTo>
                  <a:pt x="2743" y="1582"/>
                </a:lnTo>
                <a:lnTo>
                  <a:pt x="2632" y="1692"/>
                </a:lnTo>
                <a:lnTo>
                  <a:pt x="2527" y="1808"/>
                </a:lnTo>
                <a:lnTo>
                  <a:pt x="2427" y="1929"/>
                </a:lnTo>
                <a:lnTo>
                  <a:pt x="2334" y="2056"/>
                </a:lnTo>
                <a:lnTo>
                  <a:pt x="2248" y="2187"/>
                </a:lnTo>
                <a:lnTo>
                  <a:pt x="2168" y="2323"/>
                </a:lnTo>
                <a:lnTo>
                  <a:pt x="2095" y="2464"/>
                </a:lnTo>
                <a:lnTo>
                  <a:pt x="2029" y="2608"/>
                </a:lnTo>
                <a:lnTo>
                  <a:pt x="1971" y="2755"/>
                </a:lnTo>
                <a:lnTo>
                  <a:pt x="1920" y="2905"/>
                </a:lnTo>
                <a:lnTo>
                  <a:pt x="1876" y="3058"/>
                </a:lnTo>
                <a:lnTo>
                  <a:pt x="1841" y="3213"/>
                </a:lnTo>
                <a:lnTo>
                  <a:pt x="1813" y="3370"/>
                </a:lnTo>
                <a:lnTo>
                  <a:pt x="1793" y="3528"/>
                </a:lnTo>
                <a:lnTo>
                  <a:pt x="1781" y="3688"/>
                </a:lnTo>
                <a:lnTo>
                  <a:pt x="1777" y="3847"/>
                </a:lnTo>
                <a:moveTo>
                  <a:pt x="0" y="7366"/>
                </a:moveTo>
                <a:lnTo>
                  <a:pt x="0" y="0"/>
                </a:lnTo>
                <a:lnTo>
                  <a:pt x="9398" y="0"/>
                </a:lnTo>
                <a:lnTo>
                  <a:pt x="9398" y="7366"/>
                </a:lnTo>
                <a:lnTo>
                  <a:pt x="0" y="7366"/>
                </a:lnTo>
              </a:path>
            </a:pathLst>
          </a:custGeom>
          <a:solidFill>
            <a:srgbClr val="FFFFFF"/>
          </a:solidFill>
          <a:ln>
            <a:noFill/>
          </a:ln>
        </p:spPr>
        <p:style>
          <a:lnRef idx="0">
            <a:scrgbClr r="0" g="0" b="0"/>
          </a:lnRef>
          <a:fillRef idx="0">
            <a:scrgbClr r="0" g="0" b="0"/>
          </a:fillRef>
          <a:effectRef idx="0">
            <a:scrgbClr r="0" g="0" b="0"/>
          </a:effectRef>
          <a:fontRef idx="minor"/>
        </p:style>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4" name="Marcador de contenido 3"/>
          <p:cNvPicPr/>
          <p:nvPr/>
        </p:nvPicPr>
        <p:blipFill>
          <a:blip r:embed="rId2"/>
          <a:stretch/>
        </p:blipFill>
        <p:spPr>
          <a:xfrm>
            <a:off x="-2880" y="0"/>
            <a:ext cx="12196800" cy="6856560"/>
          </a:xfrm>
          <a:prstGeom prst="rect">
            <a:avLst/>
          </a:prstGeom>
          <a:ln>
            <a:noFill/>
          </a:ln>
        </p:spPr>
      </p:pic>
      <p:sp>
        <p:nvSpPr>
          <p:cNvPr id="105" name="CustomShape 1"/>
          <p:cNvSpPr/>
          <p:nvPr/>
        </p:nvSpPr>
        <p:spPr>
          <a:xfrm>
            <a:off x="265320" y="376920"/>
            <a:ext cx="3300480" cy="425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2200" b="1" strike="noStrike" spc="-1">
                <a:solidFill>
                  <a:srgbClr val="FFFFFF"/>
                </a:solidFill>
                <a:latin typeface="Arial"/>
                <a:ea typeface="DejaVu Sans"/>
              </a:rPr>
              <a:t>Diseño del Algoritmo</a:t>
            </a:r>
            <a:endParaRPr lang="en-US" sz="2200" b="0" strike="noStrike" spc="-1">
              <a:latin typeface="Arial"/>
            </a:endParaRPr>
          </a:p>
        </p:txBody>
      </p:sp>
      <p:pic>
        <p:nvPicPr>
          <p:cNvPr id="106" name="Imagen 105"/>
          <p:cNvPicPr/>
          <p:nvPr/>
        </p:nvPicPr>
        <p:blipFill>
          <a:blip r:embed="rId3"/>
          <a:srcRect t="2555" r="18276"/>
          <a:stretch/>
        </p:blipFill>
        <p:spPr>
          <a:xfrm>
            <a:off x="640080" y="1188720"/>
            <a:ext cx="5484960" cy="3839400"/>
          </a:xfrm>
          <a:prstGeom prst="rect">
            <a:avLst/>
          </a:prstGeom>
          <a:ln>
            <a:noFill/>
          </a:ln>
        </p:spPr>
      </p:pic>
      <p:sp>
        <p:nvSpPr>
          <p:cNvPr id="107" name="CustomShape 2"/>
          <p:cNvSpPr/>
          <p:nvPr/>
        </p:nvSpPr>
        <p:spPr>
          <a:xfrm>
            <a:off x="270000" y="4945680"/>
            <a:ext cx="6308280" cy="942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400" b="0" strike="noStrike" spc="-1">
                <a:solidFill>
                  <a:srgbClr val="001E33"/>
                </a:solidFill>
                <a:latin typeface="Arial"/>
                <a:ea typeface="DejaVu Sans"/>
              </a:rPr>
              <a:t>Algoritmo para construir un árbol binario de decisión usando (En este semestre, uno puede ser CART, ID3, C4.5… por favor, elijan uno). En este ejemplo, mostramos un modelo para predecir si uno debe o no jugar Golf, dependiendo del clima.</a:t>
            </a:r>
            <a:endParaRPr lang="en-US" sz="1400" b="0" strike="noStrike" spc="-1">
              <a:latin typeface="Arial"/>
            </a:endParaRPr>
          </a:p>
        </p:txBody>
      </p:sp>
      <p:pic>
        <p:nvPicPr>
          <p:cNvPr id="108" name="Imagen 107"/>
          <p:cNvPicPr/>
          <p:nvPr/>
        </p:nvPicPr>
        <p:blipFill>
          <a:blip r:embed="rId4"/>
          <a:stretch/>
        </p:blipFill>
        <p:spPr>
          <a:xfrm>
            <a:off x="6835680" y="1787040"/>
            <a:ext cx="4613040" cy="3075840"/>
          </a:xfrm>
          <a:prstGeom prst="rect">
            <a:avLst/>
          </a:prstGeom>
          <a:ln>
            <a:noFill/>
          </a:ln>
        </p:spPr>
      </p:pic>
      <p:sp>
        <p:nvSpPr>
          <p:cNvPr id="109" name="CustomShape 3"/>
          <p:cNvSpPr/>
          <p:nvPr/>
        </p:nvSpPr>
        <p:spPr>
          <a:xfrm flipV="1">
            <a:off x="3405600" y="487800"/>
            <a:ext cx="524880" cy="16920"/>
          </a:xfrm>
          <a:custGeom>
            <a:avLst/>
            <a:gdLst/>
            <a:ahLst/>
            <a:cxnLst/>
            <a:rect l="l" t="t" r="r" b="b"/>
            <a:pathLst>
              <a:path w="21600" h="21600">
                <a:moveTo>
                  <a:pt x="0" y="0"/>
                </a:moveTo>
                <a:lnTo>
                  <a:pt x="21600" y="21600"/>
                </a:lnTo>
              </a:path>
            </a:pathLst>
          </a:custGeom>
          <a:noFill/>
          <a:ln w="76320">
            <a:solidFill>
              <a:srgbClr val="FF0000"/>
            </a:solidFill>
            <a:round/>
            <a:tailEnd type="triangle" w="med" len="med"/>
          </a:ln>
        </p:spPr>
        <p:style>
          <a:lnRef idx="1">
            <a:schemeClr val="accent1"/>
          </a:lnRef>
          <a:fillRef idx="0">
            <a:schemeClr val="accent1"/>
          </a:fillRef>
          <a:effectRef idx="0">
            <a:schemeClr val="accent1"/>
          </a:effectRef>
          <a:fontRef idx="minor"/>
        </p:style>
      </p:sp>
      <p:sp>
        <p:nvSpPr>
          <p:cNvPr id="110" name="CustomShape 4"/>
          <p:cNvSpPr/>
          <p:nvPr/>
        </p:nvSpPr>
        <p:spPr>
          <a:xfrm>
            <a:off x="3932280" y="336600"/>
            <a:ext cx="2403360" cy="302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Conserven ese título</a:t>
            </a:r>
            <a:endParaRPr lang="en-US" sz="1400" b="0" strike="noStrike" spc="-1">
              <a:latin typeface="Arial"/>
            </a:endParaRPr>
          </a:p>
        </p:txBody>
      </p:sp>
      <p:sp>
        <p:nvSpPr>
          <p:cNvPr id="111" name="CustomShape 5"/>
          <p:cNvSpPr/>
          <p:nvPr/>
        </p:nvSpPr>
        <p:spPr>
          <a:xfrm>
            <a:off x="5168160" y="914400"/>
            <a:ext cx="3426120" cy="942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Usen gráficas vectorizadas en español para explicar el algoritmo que diseñaron, de esa forma no les quedarán pixeladas como la mía</a:t>
            </a:r>
            <a:endParaRPr lang="en-US" sz="1400" b="0" strike="noStrike" spc="-1">
              <a:latin typeface="Arial"/>
            </a:endParaRPr>
          </a:p>
        </p:txBody>
      </p:sp>
      <p:sp>
        <p:nvSpPr>
          <p:cNvPr id="112" name="CustomShape 6"/>
          <p:cNvSpPr/>
          <p:nvPr/>
        </p:nvSpPr>
        <p:spPr>
          <a:xfrm flipV="1">
            <a:off x="4719600" y="1172880"/>
            <a:ext cx="447120" cy="388440"/>
          </a:xfrm>
          <a:custGeom>
            <a:avLst/>
            <a:gdLst/>
            <a:ahLst/>
            <a:cxnLst/>
            <a:rect l="l" t="t" r="r" b="b"/>
            <a:pathLst>
              <a:path w="21600" h="21600">
                <a:moveTo>
                  <a:pt x="0" y="0"/>
                </a:moveTo>
                <a:lnTo>
                  <a:pt x="21600" y="21600"/>
                </a:lnTo>
              </a:path>
            </a:pathLst>
          </a:custGeom>
          <a:noFill/>
          <a:ln w="76320">
            <a:solidFill>
              <a:srgbClr val="FF0000"/>
            </a:solidFill>
            <a:round/>
            <a:tailEnd type="triangle" w="med" len="med"/>
          </a:ln>
        </p:spPr>
        <p:style>
          <a:lnRef idx="1">
            <a:schemeClr val="accent1"/>
          </a:lnRef>
          <a:fillRef idx="0">
            <a:schemeClr val="accent1"/>
          </a:fillRef>
          <a:effectRef idx="0">
            <a:schemeClr val="accent1"/>
          </a:effectRef>
          <a:fontRef idx="minor"/>
        </p:style>
      </p:sp>
      <p:sp>
        <p:nvSpPr>
          <p:cNvPr id="113" name="CustomShape 7"/>
          <p:cNvSpPr/>
          <p:nvPr/>
        </p:nvSpPr>
        <p:spPr>
          <a:xfrm>
            <a:off x="4417920" y="5920560"/>
            <a:ext cx="2933280" cy="515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Expliquen las gráficas con</a:t>
            </a:r>
            <a:r>
              <a:t/>
            </a:r>
            <a:br/>
            <a:r>
              <a:rPr lang="en-US" sz="1400" b="0" i="1" strike="noStrike" spc="-1">
                <a:solidFill>
                  <a:srgbClr val="FF0000"/>
                </a:solidFill>
                <a:latin typeface="Arial"/>
                <a:ea typeface="DejaVu Sans"/>
              </a:rPr>
              <a:t>sus palabras</a:t>
            </a:r>
            <a:endParaRPr lang="en-US" sz="1400" b="0" strike="noStrike" spc="-1">
              <a:latin typeface="Arial"/>
            </a:endParaRPr>
          </a:p>
        </p:txBody>
      </p:sp>
      <p:sp>
        <p:nvSpPr>
          <p:cNvPr id="114" name="CustomShape 8"/>
          <p:cNvSpPr/>
          <p:nvPr/>
        </p:nvSpPr>
        <p:spPr>
          <a:xfrm>
            <a:off x="4386240" y="5813280"/>
            <a:ext cx="421920" cy="356760"/>
          </a:xfrm>
          <a:custGeom>
            <a:avLst/>
            <a:gdLst/>
            <a:ahLst/>
            <a:cxnLst/>
            <a:rect l="l" t="t" r="r" b="b"/>
            <a:pathLst>
              <a:path w="21600" h="21600">
                <a:moveTo>
                  <a:pt x="0" y="0"/>
                </a:moveTo>
                <a:lnTo>
                  <a:pt x="21600" y="21600"/>
                </a:lnTo>
              </a:path>
            </a:pathLst>
          </a:custGeom>
          <a:noFill/>
          <a:ln w="76320">
            <a:solidFill>
              <a:srgbClr val="FF0000"/>
            </a:solidFill>
            <a:round/>
            <a:tailEnd type="triangle" w="med" len="med"/>
          </a:ln>
        </p:spPr>
        <p:style>
          <a:lnRef idx="1">
            <a:schemeClr val="accent1"/>
          </a:lnRef>
          <a:fillRef idx="0">
            <a:schemeClr val="accent1"/>
          </a:fillRef>
          <a:effectRef idx="0">
            <a:schemeClr val="accent1"/>
          </a:effectRef>
          <a:fontRef idx="minor"/>
        </p:style>
      </p:sp>
      <p:sp>
        <p:nvSpPr>
          <p:cNvPr id="115" name="CustomShape 9"/>
          <p:cNvSpPr/>
          <p:nvPr/>
        </p:nvSpPr>
        <p:spPr>
          <a:xfrm>
            <a:off x="7674840" y="4965480"/>
            <a:ext cx="2933280" cy="942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Incluyan una imagen de alta definción relacionada con el ejemplo que usan para explicar el algoritmo al lado izquierdo</a:t>
            </a:r>
            <a:endParaRPr lang="en-US" sz="1400" b="0" strike="noStrike" spc="-1">
              <a:latin typeface="Arial"/>
            </a:endParaRPr>
          </a:p>
        </p:txBody>
      </p:sp>
      <p:sp>
        <p:nvSpPr>
          <p:cNvPr id="116" name="CustomShape 10"/>
          <p:cNvSpPr/>
          <p:nvPr/>
        </p:nvSpPr>
        <p:spPr>
          <a:xfrm>
            <a:off x="7257960" y="4937760"/>
            <a:ext cx="421920" cy="356760"/>
          </a:xfrm>
          <a:custGeom>
            <a:avLst/>
            <a:gdLst/>
            <a:ahLst/>
            <a:cxnLst/>
            <a:rect l="l" t="t" r="r" b="b"/>
            <a:pathLst>
              <a:path w="21600" h="21600">
                <a:moveTo>
                  <a:pt x="0" y="0"/>
                </a:moveTo>
                <a:lnTo>
                  <a:pt x="21600" y="21600"/>
                </a:lnTo>
              </a:path>
            </a:pathLst>
          </a:custGeom>
          <a:noFill/>
          <a:ln w="76320">
            <a:solidFill>
              <a:srgbClr val="FF0000"/>
            </a:solidFill>
            <a:round/>
            <a:tailEnd type="triangle" w="med" len="med"/>
          </a:ln>
        </p:spPr>
        <p:style>
          <a:lnRef idx="1">
            <a:schemeClr val="accent1"/>
          </a:lnRef>
          <a:fillRef idx="0">
            <a:schemeClr val="accent1"/>
          </a:fillRef>
          <a:effectRef idx="0">
            <a:schemeClr val="accent1"/>
          </a:effectRef>
          <a:fontRef idx="minor"/>
        </p:style>
      </p:sp>
      <p:sp>
        <p:nvSpPr>
          <p:cNvPr id="117" name="CustomShape 11"/>
          <p:cNvSpPr/>
          <p:nvPr/>
        </p:nvSpPr>
        <p:spPr>
          <a:xfrm>
            <a:off x="10482120" y="668160"/>
            <a:ext cx="447120" cy="433800"/>
          </a:xfrm>
          <a:custGeom>
            <a:avLst/>
            <a:gdLst/>
            <a:ahLst/>
            <a:cxnLst/>
            <a:rect l="l" t="t" r="r" b="b"/>
            <a:pathLst>
              <a:path w="21600" h="21600">
                <a:moveTo>
                  <a:pt x="0" y="0"/>
                </a:moveTo>
                <a:lnTo>
                  <a:pt x="21600" y="21600"/>
                </a:lnTo>
              </a:path>
            </a:pathLst>
          </a:custGeom>
          <a:noFill/>
          <a:ln w="76320">
            <a:solidFill>
              <a:srgbClr val="FF0000"/>
            </a:solidFill>
            <a:round/>
            <a:tailEnd type="triangle" w="med" len="med"/>
          </a:ln>
        </p:spPr>
        <p:style>
          <a:lnRef idx="1">
            <a:schemeClr val="accent1"/>
          </a:lnRef>
          <a:fillRef idx="0">
            <a:schemeClr val="accent1"/>
          </a:fillRef>
          <a:effectRef idx="0">
            <a:schemeClr val="accent1"/>
          </a:effectRef>
          <a:fontRef idx="minor"/>
        </p:style>
      </p:sp>
      <p:sp>
        <p:nvSpPr>
          <p:cNvPr id="118" name="CustomShape 12"/>
          <p:cNvSpPr/>
          <p:nvPr/>
        </p:nvSpPr>
        <p:spPr>
          <a:xfrm>
            <a:off x="9558000" y="1083240"/>
            <a:ext cx="3426120" cy="515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Usen estos colores</a:t>
            </a:r>
            <a:r>
              <a:t/>
            </a:r>
            <a:br/>
            <a:r>
              <a:rPr lang="en-US" sz="1400" b="0" i="1" strike="noStrike" spc="-1">
                <a:solidFill>
                  <a:srgbClr val="FF0000"/>
                </a:solidFill>
                <a:latin typeface="Arial"/>
                <a:ea typeface="DejaVu Sans"/>
              </a:rPr>
              <a:t>en sus gráficas</a:t>
            </a:r>
            <a:endParaRPr lang="en-US" sz="1400" b="0" strike="noStrike" spc="-1">
              <a:latin typeface="Arial"/>
            </a:endParaRPr>
          </a:p>
        </p:txBody>
      </p:sp>
      <p:sp>
        <p:nvSpPr>
          <p:cNvPr id="119" name="CustomShape 13"/>
          <p:cNvSpPr/>
          <p:nvPr/>
        </p:nvSpPr>
        <p:spPr>
          <a:xfrm>
            <a:off x="8229600" y="124200"/>
            <a:ext cx="2115000" cy="515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Completen esta lámina</a:t>
            </a:r>
            <a:r>
              <a:t/>
            </a:r>
            <a:br/>
            <a:r>
              <a:rPr lang="en-US" sz="1400" b="0" i="1" strike="noStrike" spc="-1">
                <a:solidFill>
                  <a:srgbClr val="FF0000"/>
                </a:solidFill>
                <a:latin typeface="Arial"/>
                <a:ea typeface="DejaVu Sans"/>
              </a:rPr>
              <a:t>en la segunda entrega</a:t>
            </a:r>
            <a:endParaRPr lang="en-US" sz="14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0" name="Marcador de contenido 3"/>
          <p:cNvPicPr/>
          <p:nvPr/>
        </p:nvPicPr>
        <p:blipFill>
          <a:blip r:embed="rId2"/>
          <a:stretch/>
        </p:blipFill>
        <p:spPr>
          <a:xfrm>
            <a:off x="-2880" y="0"/>
            <a:ext cx="12196800" cy="6856560"/>
          </a:xfrm>
          <a:prstGeom prst="rect">
            <a:avLst/>
          </a:prstGeom>
          <a:ln>
            <a:noFill/>
          </a:ln>
        </p:spPr>
      </p:pic>
      <p:sp>
        <p:nvSpPr>
          <p:cNvPr id="121" name="CustomShape 1"/>
          <p:cNvSpPr/>
          <p:nvPr/>
        </p:nvSpPr>
        <p:spPr>
          <a:xfrm>
            <a:off x="265320" y="376920"/>
            <a:ext cx="3026160" cy="425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2200" b="1" strike="noStrike" spc="-1">
                <a:solidFill>
                  <a:srgbClr val="FFFFFF"/>
                </a:solidFill>
                <a:latin typeface="Arial"/>
                <a:ea typeface="DejaVu Sans"/>
              </a:rPr>
              <a:t>División de un nodo</a:t>
            </a:r>
            <a:endParaRPr lang="en-US" sz="2200" b="0" strike="noStrike" spc="-1">
              <a:latin typeface="Arial"/>
            </a:endParaRPr>
          </a:p>
        </p:txBody>
      </p:sp>
      <p:sp>
        <p:nvSpPr>
          <p:cNvPr id="122" name="CustomShape 2"/>
          <p:cNvSpPr/>
          <p:nvPr/>
        </p:nvSpPr>
        <p:spPr>
          <a:xfrm>
            <a:off x="414000" y="5089680"/>
            <a:ext cx="5506920" cy="729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400" b="0" strike="noStrike" spc="-1">
                <a:solidFill>
                  <a:srgbClr val="001E33"/>
                </a:solidFill>
                <a:latin typeface="Arial"/>
                <a:ea typeface="DejaVu Sans"/>
              </a:rPr>
              <a:t>Esta división está basada en la condición “ingresos == 10.” Para este caso, la impureza Gini de la izquierda es 0.44, la impureza Gini de la derecha es 0.32 y la impureza ponderada es de 0.37.</a:t>
            </a:r>
            <a:endParaRPr lang="en-US" sz="1400" b="0" strike="noStrike" spc="-1">
              <a:latin typeface="Arial"/>
            </a:endParaRPr>
          </a:p>
        </p:txBody>
      </p:sp>
      <p:sp>
        <p:nvSpPr>
          <p:cNvPr id="123" name="CustomShape 3"/>
          <p:cNvSpPr/>
          <p:nvPr/>
        </p:nvSpPr>
        <p:spPr>
          <a:xfrm flipV="1">
            <a:off x="3225600" y="487800"/>
            <a:ext cx="524880" cy="16920"/>
          </a:xfrm>
          <a:custGeom>
            <a:avLst/>
            <a:gdLst/>
            <a:ahLst/>
            <a:cxnLst/>
            <a:rect l="l" t="t" r="r" b="b"/>
            <a:pathLst>
              <a:path w="21600" h="21600">
                <a:moveTo>
                  <a:pt x="0" y="0"/>
                </a:moveTo>
                <a:lnTo>
                  <a:pt x="21600" y="21600"/>
                </a:lnTo>
              </a:path>
            </a:pathLst>
          </a:custGeom>
          <a:noFill/>
          <a:ln w="76320">
            <a:solidFill>
              <a:srgbClr val="FF0000"/>
            </a:solidFill>
            <a:round/>
            <a:tailEnd type="triangle" w="med" len="med"/>
          </a:ln>
        </p:spPr>
        <p:style>
          <a:lnRef idx="1">
            <a:schemeClr val="accent1"/>
          </a:lnRef>
          <a:fillRef idx="0">
            <a:schemeClr val="accent1"/>
          </a:fillRef>
          <a:effectRef idx="0">
            <a:schemeClr val="accent1"/>
          </a:effectRef>
          <a:fontRef idx="minor"/>
        </p:style>
      </p:sp>
      <p:sp>
        <p:nvSpPr>
          <p:cNvPr id="124" name="CustomShape 4"/>
          <p:cNvSpPr/>
          <p:nvPr/>
        </p:nvSpPr>
        <p:spPr>
          <a:xfrm>
            <a:off x="3536280" y="336600"/>
            <a:ext cx="2403360" cy="302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Conserven ese título</a:t>
            </a:r>
            <a:endParaRPr lang="en-US" sz="1400" b="0" strike="noStrike" spc="-1">
              <a:latin typeface="Arial"/>
            </a:endParaRPr>
          </a:p>
        </p:txBody>
      </p:sp>
      <p:sp>
        <p:nvSpPr>
          <p:cNvPr id="125" name="CustomShape 5"/>
          <p:cNvSpPr/>
          <p:nvPr/>
        </p:nvSpPr>
        <p:spPr>
          <a:xfrm>
            <a:off x="5168160" y="914400"/>
            <a:ext cx="3426120" cy="516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Usen gráficas vectorizadas en español para explicar el algoritmo que diseñaron</a:t>
            </a:r>
            <a:endParaRPr lang="en-US" sz="1400" b="0" strike="noStrike" spc="-1">
              <a:latin typeface="Arial"/>
            </a:endParaRPr>
          </a:p>
        </p:txBody>
      </p:sp>
      <p:sp>
        <p:nvSpPr>
          <p:cNvPr id="126" name="CustomShape 6"/>
          <p:cNvSpPr/>
          <p:nvPr/>
        </p:nvSpPr>
        <p:spPr>
          <a:xfrm flipV="1">
            <a:off x="4719600" y="1172880"/>
            <a:ext cx="447120" cy="388440"/>
          </a:xfrm>
          <a:custGeom>
            <a:avLst/>
            <a:gdLst/>
            <a:ahLst/>
            <a:cxnLst/>
            <a:rect l="l" t="t" r="r" b="b"/>
            <a:pathLst>
              <a:path w="21600" h="21600">
                <a:moveTo>
                  <a:pt x="0" y="0"/>
                </a:moveTo>
                <a:lnTo>
                  <a:pt x="21600" y="21600"/>
                </a:lnTo>
              </a:path>
            </a:pathLst>
          </a:custGeom>
          <a:noFill/>
          <a:ln w="76320">
            <a:solidFill>
              <a:srgbClr val="FF0000"/>
            </a:solidFill>
            <a:round/>
            <a:tailEnd type="triangle" w="med" len="med"/>
          </a:ln>
        </p:spPr>
        <p:style>
          <a:lnRef idx="1">
            <a:schemeClr val="accent1"/>
          </a:lnRef>
          <a:fillRef idx="0">
            <a:schemeClr val="accent1"/>
          </a:fillRef>
          <a:effectRef idx="0">
            <a:schemeClr val="accent1"/>
          </a:effectRef>
          <a:fontRef idx="minor"/>
        </p:style>
      </p:sp>
      <p:sp>
        <p:nvSpPr>
          <p:cNvPr id="127" name="CustomShape 7"/>
          <p:cNvSpPr/>
          <p:nvPr/>
        </p:nvSpPr>
        <p:spPr>
          <a:xfrm>
            <a:off x="4417920" y="5920560"/>
            <a:ext cx="2933280" cy="515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Expliquen sus gráficas con</a:t>
            </a:r>
            <a:r>
              <a:t/>
            </a:r>
            <a:br/>
            <a:r>
              <a:rPr lang="en-US" sz="1400" b="0" i="1" strike="noStrike" spc="-1">
                <a:solidFill>
                  <a:srgbClr val="FF0000"/>
                </a:solidFill>
                <a:latin typeface="Arial"/>
                <a:ea typeface="DejaVu Sans"/>
              </a:rPr>
              <a:t>sus propias palabras</a:t>
            </a:r>
            <a:endParaRPr lang="en-US" sz="1400" b="0" strike="noStrike" spc="-1">
              <a:latin typeface="Arial"/>
            </a:endParaRPr>
          </a:p>
        </p:txBody>
      </p:sp>
      <p:sp>
        <p:nvSpPr>
          <p:cNvPr id="128" name="CustomShape 8"/>
          <p:cNvSpPr/>
          <p:nvPr/>
        </p:nvSpPr>
        <p:spPr>
          <a:xfrm>
            <a:off x="4386240" y="5813280"/>
            <a:ext cx="421920" cy="356760"/>
          </a:xfrm>
          <a:custGeom>
            <a:avLst/>
            <a:gdLst/>
            <a:ahLst/>
            <a:cxnLst/>
            <a:rect l="l" t="t" r="r" b="b"/>
            <a:pathLst>
              <a:path w="21600" h="21600">
                <a:moveTo>
                  <a:pt x="0" y="0"/>
                </a:moveTo>
                <a:lnTo>
                  <a:pt x="21600" y="21600"/>
                </a:lnTo>
              </a:path>
            </a:pathLst>
          </a:custGeom>
          <a:noFill/>
          <a:ln w="76320">
            <a:solidFill>
              <a:srgbClr val="FF0000"/>
            </a:solidFill>
            <a:round/>
            <a:tailEnd type="triangle" w="med" len="med"/>
          </a:ln>
        </p:spPr>
        <p:style>
          <a:lnRef idx="1">
            <a:schemeClr val="accent1"/>
          </a:lnRef>
          <a:fillRef idx="0">
            <a:schemeClr val="accent1"/>
          </a:fillRef>
          <a:effectRef idx="0">
            <a:schemeClr val="accent1"/>
          </a:effectRef>
          <a:fontRef idx="minor"/>
        </p:style>
      </p:sp>
      <p:sp>
        <p:nvSpPr>
          <p:cNvPr id="129" name="CustomShape 9"/>
          <p:cNvSpPr/>
          <p:nvPr/>
        </p:nvSpPr>
        <p:spPr>
          <a:xfrm>
            <a:off x="3247200" y="3554280"/>
            <a:ext cx="1507320" cy="1474560"/>
          </a:xfrm>
          <a:prstGeom prst="ellipse">
            <a:avLst/>
          </a:prstGeom>
          <a:solidFill>
            <a:srgbClr val="001E33"/>
          </a:solidFill>
          <a:ln>
            <a:noFill/>
          </a:ln>
        </p:spPr>
        <p:style>
          <a:lnRef idx="0">
            <a:scrgbClr r="0" g="0" b="0"/>
          </a:lnRef>
          <a:fillRef idx="0">
            <a:scrgbClr r="0" g="0" b="0"/>
          </a:fillRef>
          <a:effectRef idx="0">
            <a:scrgbClr r="0" g="0" b="0"/>
          </a:effectRef>
          <a:fontRef idx="minor"/>
        </p:style>
      </p:sp>
      <p:sp>
        <p:nvSpPr>
          <p:cNvPr id="130" name="CustomShape 10"/>
          <p:cNvSpPr/>
          <p:nvPr/>
        </p:nvSpPr>
        <p:spPr>
          <a:xfrm>
            <a:off x="1375200" y="3554280"/>
            <a:ext cx="1507320" cy="1474560"/>
          </a:xfrm>
          <a:prstGeom prst="ellipse">
            <a:avLst/>
          </a:prstGeom>
          <a:solidFill>
            <a:srgbClr val="001E33"/>
          </a:solidFill>
          <a:ln>
            <a:noFill/>
          </a:ln>
        </p:spPr>
        <p:style>
          <a:lnRef idx="0">
            <a:scrgbClr r="0" g="0" b="0"/>
          </a:lnRef>
          <a:fillRef idx="0">
            <a:scrgbClr r="0" g="0" b="0"/>
          </a:fillRef>
          <a:effectRef idx="0">
            <a:scrgbClr r="0" g="0" b="0"/>
          </a:effectRef>
          <a:fontRef idx="minor"/>
        </p:style>
      </p:sp>
      <p:sp>
        <p:nvSpPr>
          <p:cNvPr id="131" name="CustomShape 11"/>
          <p:cNvSpPr/>
          <p:nvPr/>
        </p:nvSpPr>
        <p:spPr>
          <a:xfrm>
            <a:off x="2085120" y="997200"/>
            <a:ext cx="1769400" cy="1675800"/>
          </a:xfrm>
          <a:prstGeom prst="ellipse">
            <a:avLst/>
          </a:prstGeom>
          <a:solidFill>
            <a:srgbClr val="001E33"/>
          </a:solidFill>
          <a:ln>
            <a:noFill/>
          </a:ln>
        </p:spPr>
        <p:style>
          <a:lnRef idx="0">
            <a:scrgbClr r="0" g="0" b="0"/>
          </a:lnRef>
          <a:fillRef idx="0">
            <a:scrgbClr r="0" g="0" b="0"/>
          </a:fillRef>
          <a:effectRef idx="0">
            <a:scrgbClr r="0" g="0" b="0"/>
          </a:effectRef>
          <a:fontRef idx="minor"/>
        </p:style>
      </p:sp>
      <p:sp>
        <p:nvSpPr>
          <p:cNvPr id="132" name="Line 12"/>
          <p:cNvSpPr/>
          <p:nvPr/>
        </p:nvSpPr>
        <p:spPr>
          <a:xfrm flipH="1">
            <a:off x="2151000" y="2616120"/>
            <a:ext cx="498960" cy="938160"/>
          </a:xfrm>
          <a:prstGeom prst="line">
            <a:avLst/>
          </a:prstGeom>
          <a:ln>
            <a:solidFill>
              <a:srgbClr val="001E33"/>
            </a:solidFill>
            <a:tailEnd type="triangle" w="med" len="med"/>
          </a:ln>
        </p:spPr>
        <p:style>
          <a:lnRef idx="0">
            <a:scrgbClr r="0" g="0" b="0"/>
          </a:lnRef>
          <a:fillRef idx="0">
            <a:scrgbClr r="0" g="0" b="0"/>
          </a:fillRef>
          <a:effectRef idx="0">
            <a:scrgbClr r="0" g="0" b="0"/>
          </a:effectRef>
          <a:fontRef idx="minor"/>
        </p:style>
      </p:sp>
      <p:sp>
        <p:nvSpPr>
          <p:cNvPr id="133" name="Line 13"/>
          <p:cNvSpPr/>
          <p:nvPr/>
        </p:nvSpPr>
        <p:spPr>
          <a:xfrm>
            <a:off x="3339720" y="2561040"/>
            <a:ext cx="365760" cy="1060920"/>
          </a:xfrm>
          <a:prstGeom prst="line">
            <a:avLst/>
          </a:prstGeom>
          <a:ln>
            <a:solidFill>
              <a:srgbClr val="001E33"/>
            </a:solidFill>
            <a:tailEnd type="triangle" w="med" len="med"/>
          </a:ln>
        </p:spPr>
        <p:style>
          <a:lnRef idx="0">
            <a:scrgbClr r="0" g="0" b="0"/>
          </a:lnRef>
          <a:fillRef idx="0">
            <a:scrgbClr r="0" g="0" b="0"/>
          </a:fillRef>
          <a:effectRef idx="0">
            <a:scrgbClr r="0" g="0" b="0"/>
          </a:effectRef>
          <a:fontRef idx="minor"/>
        </p:style>
      </p:sp>
      <p:sp>
        <p:nvSpPr>
          <p:cNvPr id="134" name="CustomShape 14"/>
          <p:cNvSpPr/>
          <p:nvPr/>
        </p:nvSpPr>
        <p:spPr>
          <a:xfrm>
            <a:off x="1823040" y="4350600"/>
            <a:ext cx="195480" cy="132840"/>
          </a:xfrm>
          <a:prstGeom prst="ellipse">
            <a:avLst/>
          </a:prstGeom>
          <a:solidFill>
            <a:srgbClr val="48AC76"/>
          </a:solidFill>
          <a:ln>
            <a:noFill/>
          </a:ln>
        </p:spPr>
        <p:style>
          <a:lnRef idx="0">
            <a:scrgbClr r="0" g="0" b="0"/>
          </a:lnRef>
          <a:fillRef idx="0">
            <a:scrgbClr r="0" g="0" b="0"/>
          </a:fillRef>
          <a:effectRef idx="0">
            <a:scrgbClr r="0" g="0" b="0"/>
          </a:effectRef>
          <a:fontRef idx="minor"/>
        </p:style>
      </p:sp>
      <p:sp>
        <p:nvSpPr>
          <p:cNvPr id="135" name="CustomShape 15"/>
          <p:cNvSpPr/>
          <p:nvPr/>
        </p:nvSpPr>
        <p:spPr>
          <a:xfrm>
            <a:off x="2107080" y="4033440"/>
            <a:ext cx="195480" cy="133200"/>
          </a:xfrm>
          <a:prstGeom prst="ellipse">
            <a:avLst/>
          </a:prstGeom>
          <a:solidFill>
            <a:srgbClr val="00AADB"/>
          </a:solidFill>
          <a:ln>
            <a:noFill/>
          </a:ln>
        </p:spPr>
        <p:style>
          <a:lnRef idx="0">
            <a:scrgbClr r="0" g="0" b="0"/>
          </a:lnRef>
          <a:fillRef idx="0">
            <a:scrgbClr r="0" g="0" b="0"/>
          </a:fillRef>
          <a:effectRef idx="0">
            <a:scrgbClr r="0" g="0" b="0"/>
          </a:effectRef>
          <a:fontRef idx="minor"/>
        </p:style>
      </p:sp>
      <p:sp>
        <p:nvSpPr>
          <p:cNvPr id="136" name="CustomShape 16"/>
          <p:cNvSpPr/>
          <p:nvPr/>
        </p:nvSpPr>
        <p:spPr>
          <a:xfrm>
            <a:off x="2107080" y="4297680"/>
            <a:ext cx="195480" cy="132840"/>
          </a:xfrm>
          <a:prstGeom prst="ellipse">
            <a:avLst/>
          </a:prstGeom>
          <a:solidFill>
            <a:srgbClr val="00AADB"/>
          </a:solidFill>
          <a:ln>
            <a:noFill/>
          </a:ln>
        </p:spPr>
        <p:style>
          <a:lnRef idx="0">
            <a:scrgbClr r="0" g="0" b="0"/>
          </a:lnRef>
          <a:fillRef idx="0">
            <a:scrgbClr r="0" g="0" b="0"/>
          </a:fillRef>
          <a:effectRef idx="0">
            <a:scrgbClr r="0" g="0" b="0"/>
          </a:effectRef>
          <a:fontRef idx="minor"/>
        </p:style>
      </p:sp>
      <p:sp>
        <p:nvSpPr>
          <p:cNvPr id="137" name="CustomShape 17"/>
          <p:cNvSpPr/>
          <p:nvPr/>
        </p:nvSpPr>
        <p:spPr>
          <a:xfrm>
            <a:off x="3754800" y="4350600"/>
            <a:ext cx="195840" cy="132840"/>
          </a:xfrm>
          <a:prstGeom prst="ellipse">
            <a:avLst/>
          </a:prstGeom>
          <a:solidFill>
            <a:srgbClr val="48AC76"/>
          </a:solidFill>
          <a:ln>
            <a:noFill/>
          </a:ln>
        </p:spPr>
        <p:style>
          <a:lnRef idx="0">
            <a:scrgbClr r="0" g="0" b="0"/>
          </a:lnRef>
          <a:fillRef idx="0">
            <a:scrgbClr r="0" g="0" b="0"/>
          </a:fillRef>
          <a:effectRef idx="0">
            <a:scrgbClr r="0" g="0" b="0"/>
          </a:effectRef>
          <a:fontRef idx="minor"/>
        </p:style>
      </p:sp>
      <p:sp>
        <p:nvSpPr>
          <p:cNvPr id="138" name="CustomShape 18"/>
          <p:cNvSpPr/>
          <p:nvPr/>
        </p:nvSpPr>
        <p:spPr>
          <a:xfrm>
            <a:off x="4064760" y="4509000"/>
            <a:ext cx="195480" cy="132840"/>
          </a:xfrm>
          <a:prstGeom prst="ellipse">
            <a:avLst/>
          </a:prstGeom>
          <a:solidFill>
            <a:srgbClr val="00AADB"/>
          </a:solidFill>
          <a:ln>
            <a:noFill/>
          </a:ln>
        </p:spPr>
        <p:style>
          <a:lnRef idx="0">
            <a:scrgbClr r="0" g="0" b="0"/>
          </a:lnRef>
          <a:fillRef idx="0">
            <a:scrgbClr r="0" g="0" b="0"/>
          </a:fillRef>
          <a:effectRef idx="0">
            <a:scrgbClr r="0" g="0" b="0"/>
          </a:effectRef>
          <a:fontRef idx="minor"/>
        </p:style>
      </p:sp>
      <p:sp>
        <p:nvSpPr>
          <p:cNvPr id="139" name="CustomShape 19"/>
          <p:cNvSpPr/>
          <p:nvPr/>
        </p:nvSpPr>
        <p:spPr>
          <a:xfrm>
            <a:off x="2281680" y="1594800"/>
            <a:ext cx="195840" cy="133200"/>
          </a:xfrm>
          <a:prstGeom prst="ellipse">
            <a:avLst/>
          </a:prstGeom>
          <a:solidFill>
            <a:srgbClr val="48AC76"/>
          </a:solidFill>
          <a:ln>
            <a:noFill/>
          </a:ln>
        </p:spPr>
        <p:style>
          <a:lnRef idx="0">
            <a:scrgbClr r="0" g="0" b="0"/>
          </a:lnRef>
          <a:fillRef idx="0">
            <a:scrgbClr r="0" g="0" b="0"/>
          </a:fillRef>
          <a:effectRef idx="0">
            <a:scrgbClr r="0" g="0" b="0"/>
          </a:effectRef>
          <a:fontRef idx="minor"/>
        </p:style>
      </p:sp>
      <p:sp>
        <p:nvSpPr>
          <p:cNvPr id="140" name="CustomShape 20"/>
          <p:cNvSpPr/>
          <p:nvPr/>
        </p:nvSpPr>
        <p:spPr>
          <a:xfrm>
            <a:off x="2281680" y="1859040"/>
            <a:ext cx="195840" cy="132840"/>
          </a:xfrm>
          <a:prstGeom prst="ellipse">
            <a:avLst/>
          </a:prstGeom>
          <a:solidFill>
            <a:srgbClr val="48AC76"/>
          </a:solidFill>
          <a:ln>
            <a:noFill/>
          </a:ln>
        </p:spPr>
        <p:style>
          <a:lnRef idx="0">
            <a:scrgbClr r="0" g="0" b="0"/>
          </a:lnRef>
          <a:fillRef idx="0">
            <a:scrgbClr r="0" g="0" b="0"/>
          </a:fillRef>
          <a:effectRef idx="0">
            <a:scrgbClr r="0" g="0" b="0"/>
          </a:effectRef>
          <a:fontRef idx="minor"/>
        </p:style>
      </p:sp>
      <p:sp>
        <p:nvSpPr>
          <p:cNvPr id="141" name="CustomShape 21"/>
          <p:cNvSpPr/>
          <p:nvPr/>
        </p:nvSpPr>
        <p:spPr>
          <a:xfrm>
            <a:off x="2565720" y="1568520"/>
            <a:ext cx="195840" cy="133200"/>
          </a:xfrm>
          <a:prstGeom prst="ellipse">
            <a:avLst/>
          </a:prstGeom>
          <a:solidFill>
            <a:srgbClr val="48AC76"/>
          </a:solidFill>
          <a:ln>
            <a:noFill/>
          </a:ln>
        </p:spPr>
        <p:style>
          <a:lnRef idx="0">
            <a:scrgbClr r="0" g="0" b="0"/>
          </a:lnRef>
          <a:fillRef idx="0">
            <a:scrgbClr r="0" g="0" b="0"/>
          </a:fillRef>
          <a:effectRef idx="0">
            <a:scrgbClr r="0" g="0" b="0"/>
          </a:effectRef>
          <a:fontRef idx="minor"/>
        </p:style>
      </p:sp>
      <p:sp>
        <p:nvSpPr>
          <p:cNvPr id="142" name="CustomShape 22"/>
          <p:cNvSpPr/>
          <p:nvPr/>
        </p:nvSpPr>
        <p:spPr>
          <a:xfrm>
            <a:off x="2333520" y="2070360"/>
            <a:ext cx="195480" cy="132840"/>
          </a:xfrm>
          <a:prstGeom prst="ellipse">
            <a:avLst/>
          </a:prstGeom>
          <a:solidFill>
            <a:srgbClr val="48AC76"/>
          </a:solidFill>
          <a:ln>
            <a:noFill/>
          </a:ln>
        </p:spPr>
        <p:style>
          <a:lnRef idx="0">
            <a:scrgbClr r="0" g="0" b="0"/>
          </a:lnRef>
          <a:fillRef idx="0">
            <a:scrgbClr r="0" g="0" b="0"/>
          </a:fillRef>
          <a:effectRef idx="0">
            <a:scrgbClr r="0" g="0" b="0"/>
          </a:effectRef>
          <a:fontRef idx="minor"/>
        </p:style>
      </p:sp>
      <p:sp>
        <p:nvSpPr>
          <p:cNvPr id="143" name="CustomShape 23"/>
          <p:cNvSpPr/>
          <p:nvPr/>
        </p:nvSpPr>
        <p:spPr>
          <a:xfrm>
            <a:off x="2617560" y="1753560"/>
            <a:ext cx="195480" cy="132840"/>
          </a:xfrm>
          <a:prstGeom prst="ellipse">
            <a:avLst/>
          </a:prstGeom>
          <a:solidFill>
            <a:srgbClr val="00AADB"/>
          </a:solidFill>
          <a:ln>
            <a:noFill/>
          </a:ln>
        </p:spPr>
        <p:style>
          <a:lnRef idx="0">
            <a:scrgbClr r="0" g="0" b="0"/>
          </a:lnRef>
          <a:fillRef idx="0">
            <a:scrgbClr r="0" g="0" b="0"/>
          </a:fillRef>
          <a:effectRef idx="0">
            <a:scrgbClr r="0" g="0" b="0"/>
          </a:effectRef>
          <a:fontRef idx="minor"/>
        </p:style>
      </p:sp>
      <p:sp>
        <p:nvSpPr>
          <p:cNvPr id="144" name="CustomShape 24"/>
          <p:cNvSpPr/>
          <p:nvPr/>
        </p:nvSpPr>
        <p:spPr>
          <a:xfrm>
            <a:off x="2617560" y="2017440"/>
            <a:ext cx="195480" cy="133200"/>
          </a:xfrm>
          <a:prstGeom prst="ellipse">
            <a:avLst/>
          </a:prstGeom>
          <a:solidFill>
            <a:srgbClr val="00AADB"/>
          </a:solidFill>
          <a:ln>
            <a:noFill/>
          </a:ln>
        </p:spPr>
        <p:style>
          <a:lnRef idx="0">
            <a:scrgbClr r="0" g="0" b="0"/>
          </a:lnRef>
          <a:fillRef idx="0">
            <a:scrgbClr r="0" g="0" b="0"/>
          </a:fillRef>
          <a:effectRef idx="0">
            <a:scrgbClr r="0" g="0" b="0"/>
          </a:effectRef>
          <a:fontRef idx="minor"/>
        </p:style>
      </p:sp>
      <p:sp>
        <p:nvSpPr>
          <p:cNvPr id="145" name="CustomShape 25"/>
          <p:cNvSpPr/>
          <p:nvPr/>
        </p:nvSpPr>
        <p:spPr>
          <a:xfrm>
            <a:off x="3120480" y="1978920"/>
            <a:ext cx="195480" cy="132840"/>
          </a:xfrm>
          <a:prstGeom prst="ellipse">
            <a:avLst/>
          </a:prstGeom>
          <a:solidFill>
            <a:srgbClr val="48AC76"/>
          </a:solidFill>
          <a:ln>
            <a:noFill/>
          </a:ln>
        </p:spPr>
        <p:style>
          <a:lnRef idx="0">
            <a:scrgbClr r="0" g="0" b="0"/>
          </a:lnRef>
          <a:fillRef idx="0">
            <a:scrgbClr r="0" g="0" b="0"/>
          </a:fillRef>
          <a:effectRef idx="0">
            <a:scrgbClr r="0" g="0" b="0"/>
          </a:effectRef>
          <a:fontRef idx="minor"/>
        </p:style>
      </p:sp>
      <p:sp>
        <p:nvSpPr>
          <p:cNvPr id="146" name="CustomShape 26"/>
          <p:cNvSpPr/>
          <p:nvPr/>
        </p:nvSpPr>
        <p:spPr>
          <a:xfrm>
            <a:off x="3430080" y="2137320"/>
            <a:ext cx="195840" cy="133200"/>
          </a:xfrm>
          <a:prstGeom prst="ellipse">
            <a:avLst/>
          </a:prstGeom>
          <a:solidFill>
            <a:srgbClr val="00AADB"/>
          </a:solidFill>
          <a:ln>
            <a:noFill/>
          </a:ln>
        </p:spPr>
        <p:style>
          <a:lnRef idx="0">
            <a:scrgbClr r="0" g="0" b="0"/>
          </a:lnRef>
          <a:fillRef idx="0">
            <a:scrgbClr r="0" g="0" b="0"/>
          </a:fillRef>
          <a:effectRef idx="0">
            <a:scrgbClr r="0" g="0" b="0"/>
          </a:effectRef>
          <a:fontRef idx="minor"/>
        </p:style>
      </p:sp>
      <p:sp>
        <p:nvSpPr>
          <p:cNvPr id="147" name="CustomShape 27"/>
          <p:cNvSpPr/>
          <p:nvPr/>
        </p:nvSpPr>
        <p:spPr>
          <a:xfrm>
            <a:off x="3745080" y="4116960"/>
            <a:ext cx="195480" cy="133200"/>
          </a:xfrm>
          <a:prstGeom prst="ellipse">
            <a:avLst/>
          </a:prstGeom>
          <a:solidFill>
            <a:srgbClr val="48AC76"/>
          </a:solidFill>
          <a:ln>
            <a:noFill/>
          </a:ln>
        </p:spPr>
        <p:style>
          <a:lnRef idx="0">
            <a:scrgbClr r="0" g="0" b="0"/>
          </a:lnRef>
          <a:fillRef idx="0">
            <a:scrgbClr r="0" g="0" b="0"/>
          </a:fillRef>
          <a:effectRef idx="0">
            <a:scrgbClr r="0" g="0" b="0"/>
          </a:effectRef>
          <a:fontRef idx="minor"/>
        </p:style>
      </p:sp>
      <p:sp>
        <p:nvSpPr>
          <p:cNvPr id="148" name="CustomShape 28"/>
          <p:cNvSpPr/>
          <p:nvPr/>
        </p:nvSpPr>
        <p:spPr>
          <a:xfrm>
            <a:off x="4007520" y="4251240"/>
            <a:ext cx="195480" cy="132840"/>
          </a:xfrm>
          <a:prstGeom prst="ellipse">
            <a:avLst/>
          </a:prstGeom>
          <a:solidFill>
            <a:srgbClr val="48AC76"/>
          </a:solidFill>
          <a:ln>
            <a:noFill/>
          </a:ln>
        </p:spPr>
        <p:style>
          <a:lnRef idx="0">
            <a:scrgbClr r="0" g="0" b="0"/>
          </a:lnRef>
          <a:fillRef idx="0">
            <a:scrgbClr r="0" g="0" b="0"/>
          </a:fillRef>
          <a:effectRef idx="0">
            <a:scrgbClr r="0" g="0" b="0"/>
          </a:effectRef>
          <a:fontRef idx="minor"/>
        </p:style>
      </p:sp>
      <p:sp>
        <p:nvSpPr>
          <p:cNvPr id="149" name="CustomShape 29"/>
          <p:cNvSpPr/>
          <p:nvPr/>
        </p:nvSpPr>
        <p:spPr>
          <a:xfrm>
            <a:off x="4007520" y="4050000"/>
            <a:ext cx="195480" cy="132840"/>
          </a:xfrm>
          <a:prstGeom prst="ellipse">
            <a:avLst/>
          </a:prstGeom>
          <a:solidFill>
            <a:srgbClr val="48AC76"/>
          </a:solidFill>
          <a:ln>
            <a:noFill/>
          </a:ln>
        </p:spPr>
        <p:style>
          <a:lnRef idx="0">
            <a:scrgbClr r="0" g="0" b="0"/>
          </a:lnRef>
          <a:fillRef idx="0">
            <a:scrgbClr r="0" g="0" b="0"/>
          </a:fillRef>
          <a:effectRef idx="0">
            <a:scrgbClr r="0" g="0" b="0"/>
          </a:effectRef>
          <a:fontRef idx="minor"/>
        </p:style>
      </p:sp>
      <p:sp>
        <p:nvSpPr>
          <p:cNvPr id="150" name="CustomShape 30"/>
          <p:cNvSpPr/>
          <p:nvPr/>
        </p:nvSpPr>
        <p:spPr>
          <a:xfrm>
            <a:off x="9556560" y="3562920"/>
            <a:ext cx="1507320" cy="1474560"/>
          </a:xfrm>
          <a:prstGeom prst="ellipse">
            <a:avLst/>
          </a:prstGeom>
          <a:solidFill>
            <a:srgbClr val="001E33"/>
          </a:solidFill>
          <a:ln>
            <a:noFill/>
          </a:ln>
        </p:spPr>
        <p:style>
          <a:lnRef idx="0">
            <a:scrgbClr r="0" g="0" b="0"/>
          </a:lnRef>
          <a:fillRef idx="0">
            <a:scrgbClr r="0" g="0" b="0"/>
          </a:fillRef>
          <a:effectRef idx="0">
            <a:scrgbClr r="0" g="0" b="0"/>
          </a:effectRef>
          <a:fontRef idx="minor"/>
        </p:style>
      </p:sp>
      <p:sp>
        <p:nvSpPr>
          <p:cNvPr id="151" name="CustomShape 31"/>
          <p:cNvSpPr/>
          <p:nvPr/>
        </p:nvSpPr>
        <p:spPr>
          <a:xfrm>
            <a:off x="7684560" y="3562920"/>
            <a:ext cx="1507320" cy="1474560"/>
          </a:xfrm>
          <a:prstGeom prst="ellipse">
            <a:avLst/>
          </a:prstGeom>
          <a:solidFill>
            <a:srgbClr val="001E33"/>
          </a:solidFill>
          <a:ln>
            <a:noFill/>
          </a:ln>
        </p:spPr>
        <p:style>
          <a:lnRef idx="0">
            <a:scrgbClr r="0" g="0" b="0"/>
          </a:lnRef>
          <a:fillRef idx="0">
            <a:scrgbClr r="0" g="0" b="0"/>
          </a:fillRef>
          <a:effectRef idx="0">
            <a:scrgbClr r="0" g="0" b="0"/>
          </a:effectRef>
          <a:fontRef idx="minor"/>
        </p:style>
      </p:sp>
      <p:sp>
        <p:nvSpPr>
          <p:cNvPr id="152" name="CustomShape 32"/>
          <p:cNvSpPr/>
          <p:nvPr/>
        </p:nvSpPr>
        <p:spPr>
          <a:xfrm>
            <a:off x="8394480" y="1005840"/>
            <a:ext cx="1769400" cy="1675800"/>
          </a:xfrm>
          <a:prstGeom prst="ellipse">
            <a:avLst/>
          </a:prstGeom>
          <a:solidFill>
            <a:srgbClr val="001E33"/>
          </a:solidFill>
          <a:ln>
            <a:noFill/>
          </a:ln>
        </p:spPr>
        <p:style>
          <a:lnRef idx="0">
            <a:scrgbClr r="0" g="0" b="0"/>
          </a:lnRef>
          <a:fillRef idx="0">
            <a:scrgbClr r="0" g="0" b="0"/>
          </a:fillRef>
          <a:effectRef idx="0">
            <a:scrgbClr r="0" g="0" b="0"/>
          </a:effectRef>
          <a:fontRef idx="minor"/>
        </p:style>
      </p:sp>
      <p:sp>
        <p:nvSpPr>
          <p:cNvPr id="153" name="Line 33"/>
          <p:cNvSpPr/>
          <p:nvPr/>
        </p:nvSpPr>
        <p:spPr>
          <a:xfrm flipH="1">
            <a:off x="8460360" y="2624760"/>
            <a:ext cx="498960" cy="938160"/>
          </a:xfrm>
          <a:prstGeom prst="line">
            <a:avLst/>
          </a:prstGeom>
          <a:ln>
            <a:solidFill>
              <a:srgbClr val="001E33"/>
            </a:solidFill>
            <a:tailEnd type="triangle" w="med" len="med"/>
          </a:ln>
        </p:spPr>
        <p:style>
          <a:lnRef idx="0">
            <a:scrgbClr r="0" g="0" b="0"/>
          </a:lnRef>
          <a:fillRef idx="0">
            <a:scrgbClr r="0" g="0" b="0"/>
          </a:fillRef>
          <a:effectRef idx="0">
            <a:scrgbClr r="0" g="0" b="0"/>
          </a:effectRef>
          <a:fontRef idx="minor"/>
        </p:style>
      </p:sp>
      <p:sp>
        <p:nvSpPr>
          <p:cNvPr id="154" name="Line 34"/>
          <p:cNvSpPr/>
          <p:nvPr/>
        </p:nvSpPr>
        <p:spPr>
          <a:xfrm>
            <a:off x="9649080" y="2569680"/>
            <a:ext cx="365760" cy="1060920"/>
          </a:xfrm>
          <a:prstGeom prst="line">
            <a:avLst/>
          </a:prstGeom>
          <a:ln>
            <a:solidFill>
              <a:srgbClr val="001E33"/>
            </a:solidFill>
            <a:tailEnd type="triangle" w="med" len="med"/>
          </a:ln>
        </p:spPr>
        <p:style>
          <a:lnRef idx="0">
            <a:scrgbClr r="0" g="0" b="0"/>
          </a:lnRef>
          <a:fillRef idx="0">
            <a:scrgbClr r="0" g="0" b="0"/>
          </a:fillRef>
          <a:effectRef idx="0">
            <a:scrgbClr r="0" g="0" b="0"/>
          </a:effectRef>
          <a:fontRef idx="minor"/>
        </p:style>
      </p:sp>
      <p:sp>
        <p:nvSpPr>
          <p:cNvPr id="155" name="CustomShape 35"/>
          <p:cNvSpPr/>
          <p:nvPr/>
        </p:nvSpPr>
        <p:spPr>
          <a:xfrm>
            <a:off x="8591040" y="1603440"/>
            <a:ext cx="195840" cy="133200"/>
          </a:xfrm>
          <a:prstGeom prst="ellipse">
            <a:avLst/>
          </a:prstGeom>
          <a:solidFill>
            <a:srgbClr val="48AC76"/>
          </a:solidFill>
          <a:ln>
            <a:noFill/>
          </a:ln>
        </p:spPr>
        <p:style>
          <a:lnRef idx="0">
            <a:scrgbClr r="0" g="0" b="0"/>
          </a:lnRef>
          <a:fillRef idx="0">
            <a:scrgbClr r="0" g="0" b="0"/>
          </a:fillRef>
          <a:effectRef idx="0">
            <a:scrgbClr r="0" g="0" b="0"/>
          </a:effectRef>
          <a:fontRef idx="minor"/>
        </p:style>
      </p:sp>
      <p:sp>
        <p:nvSpPr>
          <p:cNvPr id="156" name="CustomShape 36"/>
          <p:cNvSpPr/>
          <p:nvPr/>
        </p:nvSpPr>
        <p:spPr>
          <a:xfrm>
            <a:off x="8591040" y="1867680"/>
            <a:ext cx="195840" cy="132840"/>
          </a:xfrm>
          <a:prstGeom prst="ellipse">
            <a:avLst/>
          </a:prstGeom>
          <a:solidFill>
            <a:srgbClr val="48AC76"/>
          </a:solidFill>
          <a:ln>
            <a:noFill/>
          </a:ln>
        </p:spPr>
        <p:style>
          <a:lnRef idx="0">
            <a:scrgbClr r="0" g="0" b="0"/>
          </a:lnRef>
          <a:fillRef idx="0">
            <a:scrgbClr r="0" g="0" b="0"/>
          </a:fillRef>
          <a:effectRef idx="0">
            <a:scrgbClr r="0" g="0" b="0"/>
          </a:effectRef>
          <a:fontRef idx="minor"/>
        </p:style>
      </p:sp>
      <p:sp>
        <p:nvSpPr>
          <p:cNvPr id="157" name="CustomShape 37"/>
          <p:cNvSpPr/>
          <p:nvPr/>
        </p:nvSpPr>
        <p:spPr>
          <a:xfrm>
            <a:off x="8875080" y="1577160"/>
            <a:ext cx="195840" cy="133200"/>
          </a:xfrm>
          <a:prstGeom prst="ellipse">
            <a:avLst/>
          </a:prstGeom>
          <a:solidFill>
            <a:srgbClr val="48AC76"/>
          </a:solidFill>
          <a:ln>
            <a:noFill/>
          </a:ln>
        </p:spPr>
        <p:style>
          <a:lnRef idx="0">
            <a:scrgbClr r="0" g="0" b="0"/>
          </a:lnRef>
          <a:fillRef idx="0">
            <a:scrgbClr r="0" g="0" b="0"/>
          </a:fillRef>
          <a:effectRef idx="0">
            <a:scrgbClr r="0" g="0" b="0"/>
          </a:effectRef>
          <a:fontRef idx="minor"/>
        </p:style>
      </p:sp>
      <p:sp>
        <p:nvSpPr>
          <p:cNvPr id="158" name="CustomShape 38"/>
          <p:cNvSpPr/>
          <p:nvPr/>
        </p:nvSpPr>
        <p:spPr>
          <a:xfrm>
            <a:off x="8642880" y="2079000"/>
            <a:ext cx="195480" cy="132840"/>
          </a:xfrm>
          <a:prstGeom prst="ellipse">
            <a:avLst/>
          </a:prstGeom>
          <a:solidFill>
            <a:srgbClr val="48AC76"/>
          </a:solidFill>
          <a:ln>
            <a:noFill/>
          </a:ln>
        </p:spPr>
        <p:style>
          <a:lnRef idx="0">
            <a:scrgbClr r="0" g="0" b="0"/>
          </a:lnRef>
          <a:fillRef idx="0">
            <a:scrgbClr r="0" g="0" b="0"/>
          </a:fillRef>
          <a:effectRef idx="0">
            <a:scrgbClr r="0" g="0" b="0"/>
          </a:effectRef>
          <a:fontRef idx="minor"/>
        </p:style>
      </p:sp>
      <p:sp>
        <p:nvSpPr>
          <p:cNvPr id="159" name="CustomShape 39"/>
          <p:cNvSpPr/>
          <p:nvPr/>
        </p:nvSpPr>
        <p:spPr>
          <a:xfrm>
            <a:off x="8926920" y="1762200"/>
            <a:ext cx="195480" cy="132840"/>
          </a:xfrm>
          <a:prstGeom prst="ellipse">
            <a:avLst/>
          </a:prstGeom>
          <a:solidFill>
            <a:srgbClr val="00AADB"/>
          </a:solidFill>
          <a:ln>
            <a:noFill/>
          </a:ln>
        </p:spPr>
        <p:style>
          <a:lnRef idx="0">
            <a:scrgbClr r="0" g="0" b="0"/>
          </a:lnRef>
          <a:fillRef idx="0">
            <a:scrgbClr r="0" g="0" b="0"/>
          </a:fillRef>
          <a:effectRef idx="0">
            <a:scrgbClr r="0" g="0" b="0"/>
          </a:effectRef>
          <a:fontRef idx="minor"/>
        </p:style>
      </p:sp>
      <p:sp>
        <p:nvSpPr>
          <p:cNvPr id="160" name="CustomShape 40"/>
          <p:cNvSpPr/>
          <p:nvPr/>
        </p:nvSpPr>
        <p:spPr>
          <a:xfrm>
            <a:off x="8926920" y="2026080"/>
            <a:ext cx="195480" cy="133200"/>
          </a:xfrm>
          <a:prstGeom prst="ellipse">
            <a:avLst/>
          </a:prstGeom>
          <a:solidFill>
            <a:srgbClr val="00AADB"/>
          </a:solidFill>
          <a:ln>
            <a:noFill/>
          </a:ln>
        </p:spPr>
        <p:style>
          <a:lnRef idx="0">
            <a:scrgbClr r="0" g="0" b="0"/>
          </a:lnRef>
          <a:fillRef idx="0">
            <a:scrgbClr r="0" g="0" b="0"/>
          </a:fillRef>
          <a:effectRef idx="0">
            <a:scrgbClr r="0" g="0" b="0"/>
          </a:effectRef>
          <a:fontRef idx="minor"/>
        </p:style>
      </p:sp>
      <p:sp>
        <p:nvSpPr>
          <p:cNvPr id="161" name="CustomShape 41"/>
          <p:cNvSpPr/>
          <p:nvPr/>
        </p:nvSpPr>
        <p:spPr>
          <a:xfrm>
            <a:off x="9429840" y="1987560"/>
            <a:ext cx="195480" cy="132840"/>
          </a:xfrm>
          <a:prstGeom prst="ellipse">
            <a:avLst/>
          </a:prstGeom>
          <a:solidFill>
            <a:srgbClr val="48AC76"/>
          </a:solidFill>
          <a:ln>
            <a:noFill/>
          </a:ln>
        </p:spPr>
        <p:style>
          <a:lnRef idx="0">
            <a:scrgbClr r="0" g="0" b="0"/>
          </a:lnRef>
          <a:fillRef idx="0">
            <a:scrgbClr r="0" g="0" b="0"/>
          </a:fillRef>
          <a:effectRef idx="0">
            <a:scrgbClr r="0" g="0" b="0"/>
          </a:effectRef>
          <a:fontRef idx="minor"/>
        </p:style>
      </p:sp>
      <p:sp>
        <p:nvSpPr>
          <p:cNvPr id="162" name="CustomShape 42"/>
          <p:cNvSpPr/>
          <p:nvPr/>
        </p:nvSpPr>
        <p:spPr>
          <a:xfrm>
            <a:off x="9739440" y="2145960"/>
            <a:ext cx="195840" cy="133200"/>
          </a:xfrm>
          <a:prstGeom prst="ellipse">
            <a:avLst/>
          </a:prstGeom>
          <a:solidFill>
            <a:srgbClr val="00AADB"/>
          </a:solidFill>
          <a:ln>
            <a:noFill/>
          </a:ln>
        </p:spPr>
        <p:style>
          <a:lnRef idx="0">
            <a:scrgbClr r="0" g="0" b="0"/>
          </a:lnRef>
          <a:fillRef idx="0">
            <a:scrgbClr r="0" g="0" b="0"/>
          </a:fillRef>
          <a:effectRef idx="0">
            <a:scrgbClr r="0" g="0" b="0"/>
          </a:effectRef>
          <a:fontRef idx="minor"/>
        </p:style>
      </p:sp>
      <p:sp>
        <p:nvSpPr>
          <p:cNvPr id="163" name="CustomShape 43"/>
          <p:cNvSpPr/>
          <p:nvPr/>
        </p:nvSpPr>
        <p:spPr>
          <a:xfrm>
            <a:off x="6534000" y="5089680"/>
            <a:ext cx="5506920" cy="729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400" b="0" strike="noStrike" spc="-1">
                <a:solidFill>
                  <a:srgbClr val="001E33"/>
                </a:solidFill>
                <a:latin typeface="Arial"/>
                <a:ea typeface="DejaVu Sans"/>
              </a:rPr>
              <a:t>Esta división está basada en la condición “estrato == 4.” Para este caso, la impureza Gini de la izquierda es 0.44, la impureza Gini de la derecha es 0.32 y la impureza ponderada es 0.45.</a:t>
            </a:r>
            <a:endParaRPr lang="en-US" sz="1400" b="0" strike="noStrike" spc="-1">
              <a:latin typeface="Arial"/>
            </a:endParaRPr>
          </a:p>
        </p:txBody>
      </p:sp>
      <p:sp>
        <p:nvSpPr>
          <p:cNvPr id="164" name="CustomShape 44"/>
          <p:cNvSpPr/>
          <p:nvPr/>
        </p:nvSpPr>
        <p:spPr>
          <a:xfrm>
            <a:off x="10041840" y="4111560"/>
            <a:ext cx="195480" cy="132840"/>
          </a:xfrm>
          <a:prstGeom prst="ellipse">
            <a:avLst/>
          </a:prstGeom>
          <a:solidFill>
            <a:srgbClr val="48AC76"/>
          </a:solidFill>
          <a:ln>
            <a:noFill/>
          </a:ln>
        </p:spPr>
        <p:style>
          <a:lnRef idx="0">
            <a:scrgbClr r="0" g="0" b="0"/>
          </a:lnRef>
          <a:fillRef idx="0">
            <a:scrgbClr r="0" g="0" b="0"/>
          </a:fillRef>
          <a:effectRef idx="0">
            <a:scrgbClr r="0" g="0" b="0"/>
          </a:effectRef>
          <a:fontRef idx="minor"/>
        </p:style>
      </p:sp>
      <p:sp>
        <p:nvSpPr>
          <p:cNvPr id="165" name="CustomShape 45"/>
          <p:cNvSpPr/>
          <p:nvPr/>
        </p:nvSpPr>
        <p:spPr>
          <a:xfrm>
            <a:off x="10351440" y="4269960"/>
            <a:ext cx="195840" cy="133200"/>
          </a:xfrm>
          <a:prstGeom prst="ellipse">
            <a:avLst/>
          </a:prstGeom>
          <a:solidFill>
            <a:srgbClr val="00AADB"/>
          </a:solidFill>
          <a:ln>
            <a:noFill/>
          </a:ln>
        </p:spPr>
        <p:style>
          <a:lnRef idx="0">
            <a:scrgbClr r="0" g="0" b="0"/>
          </a:lnRef>
          <a:fillRef idx="0">
            <a:scrgbClr r="0" g="0" b="0"/>
          </a:fillRef>
          <a:effectRef idx="0">
            <a:scrgbClr r="0" g="0" b="0"/>
          </a:effectRef>
          <a:fontRef idx="minor"/>
        </p:style>
      </p:sp>
      <p:sp>
        <p:nvSpPr>
          <p:cNvPr id="166" name="CustomShape 46"/>
          <p:cNvSpPr/>
          <p:nvPr/>
        </p:nvSpPr>
        <p:spPr>
          <a:xfrm>
            <a:off x="8135640" y="3979800"/>
            <a:ext cx="195840" cy="133200"/>
          </a:xfrm>
          <a:prstGeom prst="ellipse">
            <a:avLst/>
          </a:prstGeom>
          <a:solidFill>
            <a:srgbClr val="48AC76"/>
          </a:solidFill>
          <a:ln>
            <a:noFill/>
          </a:ln>
        </p:spPr>
        <p:style>
          <a:lnRef idx="0">
            <a:scrgbClr r="0" g="0" b="0"/>
          </a:lnRef>
          <a:fillRef idx="0">
            <a:scrgbClr r="0" g="0" b="0"/>
          </a:fillRef>
          <a:effectRef idx="0">
            <a:scrgbClr r="0" g="0" b="0"/>
          </a:effectRef>
          <a:fontRef idx="minor"/>
        </p:style>
      </p:sp>
      <p:sp>
        <p:nvSpPr>
          <p:cNvPr id="167" name="CustomShape 47"/>
          <p:cNvSpPr/>
          <p:nvPr/>
        </p:nvSpPr>
        <p:spPr>
          <a:xfrm>
            <a:off x="8135640" y="4244040"/>
            <a:ext cx="195840" cy="132840"/>
          </a:xfrm>
          <a:prstGeom prst="ellipse">
            <a:avLst/>
          </a:prstGeom>
          <a:solidFill>
            <a:srgbClr val="48AC76"/>
          </a:solidFill>
          <a:ln>
            <a:noFill/>
          </a:ln>
        </p:spPr>
        <p:style>
          <a:lnRef idx="0">
            <a:scrgbClr r="0" g="0" b="0"/>
          </a:lnRef>
          <a:fillRef idx="0">
            <a:scrgbClr r="0" g="0" b="0"/>
          </a:fillRef>
          <a:effectRef idx="0">
            <a:scrgbClr r="0" g="0" b="0"/>
          </a:effectRef>
          <a:fontRef idx="minor"/>
        </p:style>
      </p:sp>
      <p:sp>
        <p:nvSpPr>
          <p:cNvPr id="168" name="CustomShape 48"/>
          <p:cNvSpPr/>
          <p:nvPr/>
        </p:nvSpPr>
        <p:spPr>
          <a:xfrm>
            <a:off x="8419680" y="3953520"/>
            <a:ext cx="195840" cy="133200"/>
          </a:xfrm>
          <a:prstGeom prst="ellipse">
            <a:avLst/>
          </a:prstGeom>
          <a:solidFill>
            <a:srgbClr val="48AC76"/>
          </a:solidFill>
          <a:ln>
            <a:noFill/>
          </a:ln>
        </p:spPr>
        <p:style>
          <a:lnRef idx="0">
            <a:scrgbClr r="0" g="0" b="0"/>
          </a:lnRef>
          <a:fillRef idx="0">
            <a:scrgbClr r="0" g="0" b="0"/>
          </a:fillRef>
          <a:effectRef idx="0">
            <a:scrgbClr r="0" g="0" b="0"/>
          </a:effectRef>
          <a:fontRef idx="minor"/>
        </p:style>
      </p:sp>
      <p:sp>
        <p:nvSpPr>
          <p:cNvPr id="169" name="CustomShape 49"/>
          <p:cNvSpPr/>
          <p:nvPr/>
        </p:nvSpPr>
        <p:spPr>
          <a:xfrm>
            <a:off x="8187480" y="4455360"/>
            <a:ext cx="195480" cy="132840"/>
          </a:xfrm>
          <a:prstGeom prst="ellipse">
            <a:avLst/>
          </a:prstGeom>
          <a:solidFill>
            <a:srgbClr val="48AC76"/>
          </a:solidFill>
          <a:ln>
            <a:noFill/>
          </a:ln>
        </p:spPr>
        <p:style>
          <a:lnRef idx="0">
            <a:scrgbClr r="0" g="0" b="0"/>
          </a:lnRef>
          <a:fillRef idx="0">
            <a:scrgbClr r="0" g="0" b="0"/>
          </a:fillRef>
          <a:effectRef idx="0">
            <a:scrgbClr r="0" g="0" b="0"/>
          </a:effectRef>
          <a:fontRef idx="minor"/>
        </p:style>
      </p:sp>
      <p:sp>
        <p:nvSpPr>
          <p:cNvPr id="170" name="CustomShape 50"/>
          <p:cNvSpPr/>
          <p:nvPr/>
        </p:nvSpPr>
        <p:spPr>
          <a:xfrm>
            <a:off x="8471520" y="4138560"/>
            <a:ext cx="195480" cy="132840"/>
          </a:xfrm>
          <a:prstGeom prst="ellipse">
            <a:avLst/>
          </a:prstGeom>
          <a:solidFill>
            <a:srgbClr val="00AADB"/>
          </a:solidFill>
          <a:ln>
            <a:noFill/>
          </a:ln>
        </p:spPr>
        <p:style>
          <a:lnRef idx="0">
            <a:scrgbClr r="0" g="0" b="0"/>
          </a:lnRef>
          <a:fillRef idx="0">
            <a:scrgbClr r="0" g="0" b="0"/>
          </a:fillRef>
          <a:effectRef idx="0">
            <a:scrgbClr r="0" g="0" b="0"/>
          </a:effectRef>
          <a:fontRef idx="minor"/>
        </p:style>
      </p:sp>
      <p:sp>
        <p:nvSpPr>
          <p:cNvPr id="171" name="CustomShape 51"/>
          <p:cNvSpPr/>
          <p:nvPr/>
        </p:nvSpPr>
        <p:spPr>
          <a:xfrm>
            <a:off x="8471520" y="4402440"/>
            <a:ext cx="195480" cy="133200"/>
          </a:xfrm>
          <a:prstGeom prst="ellipse">
            <a:avLst/>
          </a:prstGeom>
          <a:solidFill>
            <a:srgbClr val="00AADB"/>
          </a:solidFill>
          <a:ln>
            <a:noFill/>
          </a:ln>
        </p:spPr>
        <p:style>
          <a:lnRef idx="0">
            <a:scrgbClr r="0" g="0" b="0"/>
          </a:lnRef>
          <a:fillRef idx="0">
            <a:scrgbClr r="0" g="0" b="0"/>
          </a:fillRef>
          <a:effectRef idx="0">
            <a:scrgbClr r="0" g="0" b="0"/>
          </a:effectRef>
          <a:fontRef idx="minor"/>
        </p:style>
      </p:sp>
      <p:sp>
        <p:nvSpPr>
          <p:cNvPr id="172" name="CustomShape 52"/>
          <p:cNvSpPr/>
          <p:nvPr/>
        </p:nvSpPr>
        <p:spPr>
          <a:xfrm>
            <a:off x="9558000" y="1258560"/>
            <a:ext cx="3426120" cy="515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Usen estos colores</a:t>
            </a:r>
            <a:r>
              <a:t/>
            </a:r>
            <a:br/>
            <a:r>
              <a:rPr lang="en-US" sz="1400" b="0" i="1" strike="noStrike" spc="-1">
                <a:solidFill>
                  <a:srgbClr val="FF0000"/>
                </a:solidFill>
                <a:latin typeface="Arial"/>
                <a:ea typeface="DejaVu Sans"/>
              </a:rPr>
              <a:t>para sus gráficas</a:t>
            </a:r>
            <a:endParaRPr lang="en-US" sz="1400" b="0" strike="noStrike" spc="-1">
              <a:latin typeface="Arial"/>
            </a:endParaRPr>
          </a:p>
        </p:txBody>
      </p:sp>
      <p:sp>
        <p:nvSpPr>
          <p:cNvPr id="173" name="CustomShape 53"/>
          <p:cNvSpPr/>
          <p:nvPr/>
        </p:nvSpPr>
        <p:spPr>
          <a:xfrm>
            <a:off x="10708200" y="822960"/>
            <a:ext cx="447120" cy="433800"/>
          </a:xfrm>
          <a:custGeom>
            <a:avLst/>
            <a:gdLst/>
            <a:ahLst/>
            <a:cxnLst/>
            <a:rect l="l" t="t" r="r" b="b"/>
            <a:pathLst>
              <a:path w="21600" h="21600">
                <a:moveTo>
                  <a:pt x="0" y="0"/>
                </a:moveTo>
                <a:lnTo>
                  <a:pt x="21600" y="21600"/>
                </a:lnTo>
              </a:path>
            </a:pathLst>
          </a:custGeom>
          <a:noFill/>
          <a:ln w="76320">
            <a:solidFill>
              <a:srgbClr val="FF0000"/>
            </a:solidFill>
            <a:round/>
            <a:tailEnd type="triangle" w="med" len="med"/>
          </a:ln>
        </p:spPr>
        <p:style>
          <a:lnRef idx="1">
            <a:schemeClr val="accent1"/>
          </a:lnRef>
          <a:fillRef idx="0">
            <a:schemeClr val="accent1"/>
          </a:fillRef>
          <a:effectRef idx="0">
            <a:schemeClr val="accent1"/>
          </a:effectRef>
          <a:fontRef idx="minor"/>
        </p:style>
      </p:sp>
      <p:sp>
        <p:nvSpPr>
          <p:cNvPr id="174" name="CustomShape 54"/>
          <p:cNvSpPr/>
          <p:nvPr/>
        </p:nvSpPr>
        <p:spPr>
          <a:xfrm>
            <a:off x="8229600" y="124200"/>
            <a:ext cx="2115000" cy="515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Completen esta lámina</a:t>
            </a:r>
            <a:r>
              <a:t/>
            </a:r>
            <a:br/>
            <a:r>
              <a:rPr lang="en-US" sz="1400" b="0" i="1" strike="noStrike" spc="-1">
                <a:solidFill>
                  <a:srgbClr val="FF0000"/>
                </a:solidFill>
                <a:latin typeface="Arial"/>
                <a:ea typeface="DejaVu Sans"/>
              </a:rPr>
              <a:t>en la segunda entrega</a:t>
            </a:r>
            <a:endParaRPr lang="en-US" sz="14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5" name="Marcador de contenido 3"/>
          <p:cNvPicPr/>
          <p:nvPr/>
        </p:nvPicPr>
        <p:blipFill>
          <a:blip r:embed="rId2"/>
          <a:stretch/>
        </p:blipFill>
        <p:spPr>
          <a:xfrm>
            <a:off x="-2880" y="0"/>
            <a:ext cx="12196800" cy="6856560"/>
          </a:xfrm>
          <a:prstGeom prst="rect">
            <a:avLst/>
          </a:prstGeom>
          <a:ln>
            <a:noFill/>
          </a:ln>
        </p:spPr>
      </p:pic>
      <p:sp>
        <p:nvSpPr>
          <p:cNvPr id="176" name="CustomShape 1"/>
          <p:cNvSpPr/>
          <p:nvPr/>
        </p:nvSpPr>
        <p:spPr>
          <a:xfrm>
            <a:off x="265320" y="376920"/>
            <a:ext cx="3849120" cy="425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2200" b="1" strike="noStrike" spc="-1">
                <a:solidFill>
                  <a:srgbClr val="FFFFFF"/>
                </a:solidFill>
                <a:latin typeface="Arial"/>
                <a:ea typeface="DejaVu Sans"/>
              </a:rPr>
              <a:t>Complejidad del Algoritmo</a:t>
            </a:r>
            <a:endParaRPr lang="en-US" sz="2200" b="0" strike="noStrike" spc="-1">
              <a:latin typeface="Arial"/>
            </a:endParaRPr>
          </a:p>
        </p:txBody>
      </p:sp>
      <p:sp>
        <p:nvSpPr>
          <p:cNvPr id="177" name="CustomShape 2"/>
          <p:cNvSpPr/>
          <p:nvPr/>
        </p:nvSpPr>
        <p:spPr>
          <a:xfrm>
            <a:off x="584640" y="4173120"/>
            <a:ext cx="5028120" cy="942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400" b="0" strike="noStrike" spc="-1">
                <a:solidFill>
                  <a:srgbClr val="001E33"/>
                </a:solidFill>
                <a:latin typeface="Arial"/>
                <a:ea typeface="DejaVu Sans"/>
              </a:rPr>
              <a:t>Complejidad en tiempo y memoria del algoritmo (En este semestre, una opción puede ser CART, ID3, C4.5, elijan uno). (Por favor, expliquen qué es N y qué es M en este problem. ¡POR FAVOR, HÁGANLO!)</a:t>
            </a:r>
            <a:endParaRPr lang="en-US" sz="1400" b="0" strike="noStrike" spc="-1">
              <a:latin typeface="Arial"/>
            </a:endParaRPr>
          </a:p>
        </p:txBody>
      </p:sp>
      <p:sp>
        <p:nvSpPr>
          <p:cNvPr id="178" name="CustomShape 3"/>
          <p:cNvSpPr/>
          <p:nvPr/>
        </p:nvSpPr>
        <p:spPr>
          <a:xfrm flipV="1">
            <a:off x="4184280" y="545760"/>
            <a:ext cx="524880" cy="16920"/>
          </a:xfrm>
          <a:custGeom>
            <a:avLst/>
            <a:gdLst/>
            <a:ahLst/>
            <a:cxnLst/>
            <a:rect l="l" t="t" r="r" b="b"/>
            <a:pathLst>
              <a:path w="21600" h="21600">
                <a:moveTo>
                  <a:pt x="0" y="0"/>
                </a:moveTo>
                <a:lnTo>
                  <a:pt x="21600" y="21600"/>
                </a:lnTo>
              </a:path>
            </a:pathLst>
          </a:custGeom>
          <a:noFill/>
          <a:ln w="76320">
            <a:solidFill>
              <a:srgbClr val="FF0000"/>
            </a:solidFill>
            <a:round/>
            <a:tailEnd type="triangle" w="med" len="med"/>
          </a:ln>
        </p:spPr>
        <p:style>
          <a:lnRef idx="1">
            <a:schemeClr val="accent1"/>
          </a:lnRef>
          <a:fillRef idx="0">
            <a:schemeClr val="accent1"/>
          </a:fillRef>
          <a:effectRef idx="0">
            <a:schemeClr val="accent1"/>
          </a:effectRef>
          <a:fontRef idx="minor"/>
        </p:style>
      </p:sp>
      <p:sp>
        <p:nvSpPr>
          <p:cNvPr id="179" name="CustomShape 4"/>
          <p:cNvSpPr/>
          <p:nvPr/>
        </p:nvSpPr>
        <p:spPr>
          <a:xfrm>
            <a:off x="4508280" y="372600"/>
            <a:ext cx="2403360" cy="302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Conserven ese título</a:t>
            </a:r>
            <a:endParaRPr lang="en-US" sz="1400" b="0" strike="noStrike" spc="-1">
              <a:latin typeface="Arial"/>
            </a:endParaRPr>
          </a:p>
        </p:txBody>
      </p:sp>
      <p:sp>
        <p:nvSpPr>
          <p:cNvPr id="180" name="CustomShape 5"/>
          <p:cNvSpPr/>
          <p:nvPr/>
        </p:nvSpPr>
        <p:spPr>
          <a:xfrm>
            <a:off x="5168160" y="914400"/>
            <a:ext cx="3426120" cy="729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Creen esta tabla en Powerpoint. ¡No copien pantallazos pixelados del porte aquí!</a:t>
            </a:r>
            <a:endParaRPr lang="en-US" sz="1400" b="0" strike="noStrike" spc="-1">
              <a:latin typeface="Arial"/>
            </a:endParaRPr>
          </a:p>
        </p:txBody>
      </p:sp>
      <p:sp>
        <p:nvSpPr>
          <p:cNvPr id="181" name="CustomShape 6"/>
          <p:cNvSpPr/>
          <p:nvPr/>
        </p:nvSpPr>
        <p:spPr>
          <a:xfrm flipV="1">
            <a:off x="4719600" y="1172880"/>
            <a:ext cx="447120" cy="388440"/>
          </a:xfrm>
          <a:custGeom>
            <a:avLst/>
            <a:gdLst/>
            <a:ahLst/>
            <a:cxnLst/>
            <a:rect l="l" t="t" r="r" b="b"/>
            <a:pathLst>
              <a:path w="21600" h="21600">
                <a:moveTo>
                  <a:pt x="0" y="0"/>
                </a:moveTo>
                <a:lnTo>
                  <a:pt x="21600" y="21600"/>
                </a:lnTo>
              </a:path>
            </a:pathLst>
          </a:custGeom>
          <a:noFill/>
          <a:ln w="76320">
            <a:solidFill>
              <a:srgbClr val="FF0000"/>
            </a:solidFill>
            <a:round/>
            <a:tailEnd type="triangle" w="med" len="med"/>
          </a:ln>
        </p:spPr>
        <p:style>
          <a:lnRef idx="1">
            <a:schemeClr val="accent1"/>
          </a:lnRef>
          <a:fillRef idx="0">
            <a:schemeClr val="accent1"/>
          </a:fillRef>
          <a:effectRef idx="0">
            <a:schemeClr val="accent1"/>
          </a:effectRef>
          <a:fontRef idx="minor"/>
        </p:style>
      </p:sp>
      <p:sp>
        <p:nvSpPr>
          <p:cNvPr id="182" name="CustomShape 7"/>
          <p:cNvSpPr/>
          <p:nvPr/>
        </p:nvSpPr>
        <p:spPr>
          <a:xfrm>
            <a:off x="3437640" y="5208480"/>
            <a:ext cx="2933280" cy="515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Expliquen las tablas con</a:t>
            </a:r>
            <a:r>
              <a:t/>
            </a:r>
            <a:br/>
            <a:r>
              <a:rPr lang="en-US" sz="1400" b="0" i="1" strike="noStrike" spc="-1">
                <a:solidFill>
                  <a:srgbClr val="FF0000"/>
                </a:solidFill>
                <a:latin typeface="Arial"/>
                <a:ea typeface="DejaVu Sans"/>
              </a:rPr>
              <a:t>sus propias palabras</a:t>
            </a:r>
            <a:endParaRPr lang="en-US" sz="1400" b="0" strike="noStrike" spc="-1">
              <a:latin typeface="Arial"/>
            </a:endParaRPr>
          </a:p>
        </p:txBody>
      </p:sp>
      <p:sp>
        <p:nvSpPr>
          <p:cNvPr id="183" name="CustomShape 8"/>
          <p:cNvSpPr/>
          <p:nvPr/>
        </p:nvSpPr>
        <p:spPr>
          <a:xfrm>
            <a:off x="3437640" y="5129280"/>
            <a:ext cx="421920" cy="356760"/>
          </a:xfrm>
          <a:custGeom>
            <a:avLst/>
            <a:gdLst/>
            <a:ahLst/>
            <a:cxnLst/>
            <a:rect l="l" t="t" r="r" b="b"/>
            <a:pathLst>
              <a:path w="21600" h="21600">
                <a:moveTo>
                  <a:pt x="0" y="0"/>
                </a:moveTo>
                <a:lnTo>
                  <a:pt x="21600" y="21600"/>
                </a:lnTo>
              </a:path>
            </a:pathLst>
          </a:custGeom>
          <a:noFill/>
          <a:ln w="76320">
            <a:solidFill>
              <a:srgbClr val="FF0000"/>
            </a:solidFill>
            <a:round/>
            <a:tailEnd type="triangle" w="med" len="med"/>
          </a:ln>
        </p:spPr>
        <p:style>
          <a:lnRef idx="1">
            <a:schemeClr val="accent1"/>
          </a:lnRef>
          <a:fillRef idx="0">
            <a:schemeClr val="accent1"/>
          </a:fillRef>
          <a:effectRef idx="0">
            <a:schemeClr val="accent1"/>
          </a:effectRef>
          <a:fontRef idx="minor"/>
        </p:style>
      </p:sp>
      <p:sp>
        <p:nvSpPr>
          <p:cNvPr id="184" name="CustomShape 9"/>
          <p:cNvSpPr/>
          <p:nvPr/>
        </p:nvSpPr>
        <p:spPr>
          <a:xfrm>
            <a:off x="8034840" y="5145480"/>
            <a:ext cx="2933280" cy="72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Incluyan una foto de alta definición relacionada con el problema que están modelando</a:t>
            </a:r>
            <a:endParaRPr lang="en-US" sz="1400" b="0" strike="noStrike" spc="-1">
              <a:latin typeface="Arial"/>
            </a:endParaRPr>
          </a:p>
        </p:txBody>
      </p:sp>
      <p:sp>
        <p:nvSpPr>
          <p:cNvPr id="185" name="CustomShape 10"/>
          <p:cNvSpPr/>
          <p:nvPr/>
        </p:nvSpPr>
        <p:spPr>
          <a:xfrm>
            <a:off x="7257960" y="4937760"/>
            <a:ext cx="421920" cy="356760"/>
          </a:xfrm>
          <a:custGeom>
            <a:avLst/>
            <a:gdLst/>
            <a:ahLst/>
            <a:cxnLst/>
            <a:rect l="l" t="t" r="r" b="b"/>
            <a:pathLst>
              <a:path w="21600" h="21600">
                <a:moveTo>
                  <a:pt x="0" y="0"/>
                </a:moveTo>
                <a:lnTo>
                  <a:pt x="21600" y="21600"/>
                </a:lnTo>
              </a:path>
            </a:pathLst>
          </a:custGeom>
          <a:noFill/>
          <a:ln w="76320">
            <a:solidFill>
              <a:srgbClr val="FF0000"/>
            </a:solidFill>
            <a:round/>
            <a:tailEnd type="triangle" w="med" len="med"/>
          </a:ln>
        </p:spPr>
        <p:style>
          <a:lnRef idx="1">
            <a:schemeClr val="accent1"/>
          </a:lnRef>
          <a:fillRef idx="0">
            <a:schemeClr val="accent1"/>
          </a:fillRef>
          <a:effectRef idx="0">
            <a:schemeClr val="accent1"/>
          </a:effectRef>
          <a:fontRef idx="minor"/>
        </p:style>
      </p:sp>
      <p:graphicFrame>
        <p:nvGraphicFramePr>
          <p:cNvPr id="186" name="Table 11"/>
          <p:cNvGraphicFramePr/>
          <p:nvPr/>
        </p:nvGraphicFramePr>
        <p:xfrm>
          <a:off x="547920" y="1956240"/>
          <a:ext cx="5075640" cy="2159640"/>
        </p:xfrm>
        <a:graphic>
          <a:graphicData uri="http://schemas.openxmlformats.org/drawingml/2006/table">
            <a:tbl>
              <a:tblPr/>
              <a:tblGrid>
                <a:gridCol w="1691640"/>
                <a:gridCol w="1691640"/>
                <a:gridCol w="1692360"/>
              </a:tblGrid>
              <a:tr h="719640">
                <a:tc>
                  <a:txBody>
                    <a:bodyPr/>
                    <a:lstStyle/>
                    <a:p>
                      <a:endParaRPr lang="es-CO"/>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001E33"/>
                    </a:solidFill>
                  </a:tcPr>
                </a:tc>
                <a:tc>
                  <a:txBody>
                    <a:bodyPr/>
                    <a:lstStyle/>
                    <a:p>
                      <a:pPr algn="ctr">
                        <a:lnSpc>
                          <a:spcPct val="100000"/>
                        </a:lnSpc>
                      </a:pPr>
                      <a:r>
                        <a:rPr lang="en-US" sz="1800" b="1" strike="noStrike" spc="-1">
                          <a:solidFill>
                            <a:srgbClr val="FFFFFF"/>
                          </a:solidFill>
                          <a:latin typeface="Arial"/>
                        </a:rPr>
                        <a:t>Complejidad en tiempo</a:t>
                      </a:r>
                      <a:endParaRPr lang="en-US" sz="18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001E33"/>
                    </a:solidFill>
                  </a:tcPr>
                </a:tc>
                <a:tc>
                  <a:txBody>
                    <a:bodyPr/>
                    <a:lstStyle/>
                    <a:p>
                      <a:pPr algn="ctr">
                        <a:lnSpc>
                          <a:spcPct val="100000"/>
                        </a:lnSpc>
                      </a:pPr>
                      <a:r>
                        <a:rPr lang="en-US" sz="1800" b="1" strike="noStrike" spc="-1">
                          <a:solidFill>
                            <a:srgbClr val="FFFFFF"/>
                          </a:solidFill>
                          <a:latin typeface="Arial"/>
                        </a:rPr>
                        <a:t>Complejidad en memoria</a:t>
                      </a:r>
                      <a:endParaRPr lang="en-US" sz="18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001E33"/>
                    </a:solidFill>
                  </a:tcPr>
                </a:tc>
              </a:tr>
              <a:tr h="719640">
                <a:tc>
                  <a:txBody>
                    <a:bodyPr/>
                    <a:lstStyle/>
                    <a:p>
                      <a:pPr>
                        <a:lnSpc>
                          <a:spcPct val="100000"/>
                        </a:lnSpc>
                      </a:pPr>
                      <a:r>
                        <a:rPr lang="en-US" sz="1800" b="0" strike="noStrike" spc="-1">
                          <a:solidFill>
                            <a:srgbClr val="FFFFFF"/>
                          </a:solidFill>
                          <a:latin typeface="Arial"/>
                        </a:rPr>
                        <a:t>Entrenamiento del modelo</a:t>
                      </a:r>
                      <a:endParaRPr lang="en-US" sz="18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001E33"/>
                    </a:solidFill>
                  </a:tcPr>
                </a:tc>
                <a:tc>
                  <a:txBody>
                    <a:bodyPr/>
                    <a:lstStyle/>
                    <a:p>
                      <a:pPr>
                        <a:lnSpc>
                          <a:spcPct val="100000"/>
                        </a:lnSpc>
                      </a:pPr>
                      <a:r>
                        <a:rPr lang="en-US" sz="1800" b="0" strike="noStrike" spc="-1">
                          <a:solidFill>
                            <a:srgbClr val="FFFFFF"/>
                          </a:solidFill>
                          <a:latin typeface="Arial"/>
                        </a:rPr>
                        <a:t>O(N</a:t>
                      </a:r>
                      <a:r>
                        <a:rPr lang="en-US" sz="1800" b="0" strike="noStrike" spc="-1" baseline="33000">
                          <a:solidFill>
                            <a:srgbClr val="FFFFFF"/>
                          </a:solidFill>
                          <a:latin typeface="Arial"/>
                        </a:rPr>
                        <a:t>2</a:t>
                      </a:r>
                      <a:r>
                        <a:rPr lang="en-US" sz="1800" b="0" strike="noStrike" spc="-1">
                          <a:solidFill>
                            <a:srgbClr val="FFFFFF"/>
                          </a:solidFill>
                          <a:latin typeface="Arial"/>
                        </a:rPr>
                        <a:t>*M*2</a:t>
                      </a:r>
                      <a:r>
                        <a:rPr lang="en-US" sz="1800" b="0" strike="noStrike" spc="-1" baseline="33000">
                          <a:solidFill>
                            <a:srgbClr val="FFFFFF"/>
                          </a:solidFill>
                          <a:latin typeface="Arial"/>
                        </a:rPr>
                        <a:t>M</a:t>
                      </a:r>
                      <a:r>
                        <a:rPr lang="en-US" sz="1800" b="0" strike="noStrike" spc="-1">
                          <a:solidFill>
                            <a:srgbClr val="FFFFFF"/>
                          </a:solidFill>
                          <a:latin typeface="Arial"/>
                        </a:rPr>
                        <a:t>)</a:t>
                      </a:r>
                      <a:endParaRPr lang="en-US" sz="18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001E33"/>
                    </a:solidFill>
                  </a:tcPr>
                </a:tc>
                <a:tc>
                  <a:txBody>
                    <a:bodyPr/>
                    <a:lstStyle/>
                    <a:p>
                      <a:pPr>
                        <a:lnSpc>
                          <a:spcPct val="100000"/>
                        </a:lnSpc>
                      </a:pPr>
                      <a:r>
                        <a:rPr lang="en-US" sz="1800" b="0" strike="noStrike" spc="-1">
                          <a:solidFill>
                            <a:srgbClr val="FFFFFF"/>
                          </a:solidFill>
                          <a:latin typeface="Arial"/>
                        </a:rPr>
                        <a:t>O(N*M*2</a:t>
                      </a:r>
                      <a:r>
                        <a:rPr lang="en-US" sz="1800" b="0" strike="noStrike" spc="-1" baseline="33000">
                          <a:solidFill>
                            <a:srgbClr val="FFFFFF"/>
                          </a:solidFill>
                          <a:latin typeface="Arial"/>
                        </a:rPr>
                        <a:t>M</a:t>
                      </a:r>
                      <a:r>
                        <a:rPr lang="en-US" sz="1800" b="0" strike="noStrike" spc="-1">
                          <a:solidFill>
                            <a:srgbClr val="FFFFFF"/>
                          </a:solidFill>
                          <a:latin typeface="Arial"/>
                        </a:rPr>
                        <a:t>)</a:t>
                      </a:r>
                      <a:endParaRPr lang="en-US" sz="18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001E33"/>
                    </a:solidFill>
                  </a:tcPr>
                </a:tc>
              </a:tr>
              <a:tr h="720360">
                <a:tc>
                  <a:txBody>
                    <a:bodyPr/>
                    <a:lstStyle/>
                    <a:p>
                      <a:pPr>
                        <a:lnSpc>
                          <a:spcPct val="100000"/>
                        </a:lnSpc>
                      </a:pPr>
                      <a:r>
                        <a:rPr lang="en-US" sz="1800" b="0" strike="noStrike" spc="-1">
                          <a:solidFill>
                            <a:srgbClr val="FFFFFF"/>
                          </a:solidFill>
                          <a:latin typeface="Arial"/>
                        </a:rPr>
                        <a:t>Validación del</a:t>
                      </a:r>
                      <a:r>
                        <a:t/>
                      </a:r>
                      <a:br/>
                      <a:r>
                        <a:rPr lang="en-US" sz="1800" b="0" strike="noStrike" spc="-1">
                          <a:solidFill>
                            <a:srgbClr val="FFFFFF"/>
                          </a:solidFill>
                          <a:latin typeface="Arial"/>
                        </a:rPr>
                        <a:t>modelo</a:t>
                      </a:r>
                      <a:endParaRPr lang="en-US" sz="18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001E33"/>
                    </a:solidFill>
                  </a:tcPr>
                </a:tc>
                <a:tc>
                  <a:txBody>
                    <a:bodyPr/>
                    <a:lstStyle/>
                    <a:p>
                      <a:pPr>
                        <a:lnSpc>
                          <a:spcPct val="100000"/>
                        </a:lnSpc>
                      </a:pPr>
                      <a:r>
                        <a:rPr lang="en-US" sz="1800" b="0" strike="noStrike" spc="-1">
                          <a:solidFill>
                            <a:srgbClr val="FFFFFF"/>
                          </a:solidFill>
                          <a:latin typeface="Arial"/>
                        </a:rPr>
                        <a:t>O(N*M)</a:t>
                      </a:r>
                      <a:endParaRPr lang="en-US" sz="18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001E33"/>
                    </a:solidFill>
                  </a:tcPr>
                </a:tc>
                <a:tc>
                  <a:txBody>
                    <a:bodyPr/>
                    <a:lstStyle/>
                    <a:p>
                      <a:pPr>
                        <a:lnSpc>
                          <a:spcPct val="100000"/>
                        </a:lnSpc>
                      </a:pPr>
                      <a:r>
                        <a:rPr lang="en-US" sz="1800" b="0" strike="noStrike" spc="-1">
                          <a:solidFill>
                            <a:srgbClr val="FFFFFF"/>
                          </a:solidFill>
                          <a:latin typeface="Arial"/>
                        </a:rPr>
                        <a:t>O(1)</a:t>
                      </a:r>
                      <a:endParaRPr lang="en-US" sz="18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001E33"/>
                    </a:solidFill>
                  </a:tcPr>
                </a:tc>
              </a:tr>
            </a:tbl>
          </a:graphicData>
        </a:graphic>
      </p:graphicFrame>
      <p:pic>
        <p:nvPicPr>
          <p:cNvPr id="187" name="Imagen 186"/>
          <p:cNvPicPr/>
          <p:nvPr/>
        </p:nvPicPr>
        <p:blipFill>
          <a:blip r:embed="rId3"/>
          <a:srcRect t="17601"/>
          <a:stretch/>
        </p:blipFill>
        <p:spPr>
          <a:xfrm>
            <a:off x="6897960" y="1903680"/>
            <a:ext cx="4674960" cy="2889000"/>
          </a:xfrm>
          <a:prstGeom prst="rect">
            <a:avLst/>
          </a:prstGeom>
          <a:ln>
            <a:noFill/>
          </a:ln>
        </p:spPr>
      </p:pic>
      <p:sp>
        <p:nvSpPr>
          <p:cNvPr id="188" name="CustomShape 12"/>
          <p:cNvSpPr/>
          <p:nvPr/>
        </p:nvSpPr>
        <p:spPr>
          <a:xfrm>
            <a:off x="8229600" y="124200"/>
            <a:ext cx="2115000" cy="515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Completen esta lámina</a:t>
            </a:r>
            <a:r>
              <a:t/>
            </a:r>
            <a:br/>
            <a:r>
              <a:rPr lang="en-US" sz="1400" b="0" i="1" strike="noStrike" spc="-1">
                <a:solidFill>
                  <a:srgbClr val="FF0000"/>
                </a:solidFill>
                <a:latin typeface="Arial"/>
                <a:ea typeface="DejaVu Sans"/>
              </a:rPr>
              <a:t>en la tercera entrega</a:t>
            </a:r>
            <a:endParaRPr lang="en-US" sz="14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9" name="Imagen 188"/>
          <p:cNvPicPr/>
          <p:nvPr/>
        </p:nvPicPr>
        <p:blipFill>
          <a:blip r:embed="rId2"/>
          <a:srcRect l="24321" r="17166"/>
          <a:stretch/>
        </p:blipFill>
        <p:spPr>
          <a:xfrm>
            <a:off x="1016640" y="1019520"/>
            <a:ext cx="3930840" cy="3779640"/>
          </a:xfrm>
          <a:prstGeom prst="rect">
            <a:avLst/>
          </a:prstGeom>
          <a:ln>
            <a:noFill/>
          </a:ln>
        </p:spPr>
      </p:pic>
      <p:pic>
        <p:nvPicPr>
          <p:cNvPr id="190" name="Marcador de contenido 3"/>
          <p:cNvPicPr/>
          <p:nvPr/>
        </p:nvPicPr>
        <p:blipFill>
          <a:blip r:embed="rId3"/>
          <a:stretch/>
        </p:blipFill>
        <p:spPr>
          <a:xfrm>
            <a:off x="-2880" y="0"/>
            <a:ext cx="12196800" cy="6856560"/>
          </a:xfrm>
          <a:prstGeom prst="rect">
            <a:avLst/>
          </a:prstGeom>
          <a:ln>
            <a:noFill/>
          </a:ln>
        </p:spPr>
      </p:pic>
      <p:sp>
        <p:nvSpPr>
          <p:cNvPr id="191" name="CustomShape 1"/>
          <p:cNvSpPr/>
          <p:nvPr/>
        </p:nvSpPr>
        <p:spPr>
          <a:xfrm>
            <a:off x="265320" y="376920"/>
            <a:ext cx="4489200" cy="425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2200" b="1" strike="noStrike" spc="-1">
                <a:solidFill>
                  <a:srgbClr val="FFFFFF"/>
                </a:solidFill>
                <a:latin typeface="Arial"/>
                <a:ea typeface="DejaVu Sans"/>
              </a:rPr>
              <a:t>Modelo de Árbol de Decisión</a:t>
            </a:r>
            <a:endParaRPr lang="en-US" sz="2200" b="0" strike="noStrike" spc="-1">
              <a:latin typeface="Arial"/>
            </a:endParaRPr>
          </a:p>
        </p:txBody>
      </p:sp>
      <p:sp>
        <p:nvSpPr>
          <p:cNvPr id="192" name="CustomShape 2"/>
          <p:cNvSpPr/>
          <p:nvPr/>
        </p:nvSpPr>
        <p:spPr>
          <a:xfrm>
            <a:off x="584640" y="4857120"/>
            <a:ext cx="5028120" cy="942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400" b="0" strike="noStrike" spc="-1">
                <a:solidFill>
                  <a:srgbClr val="001E33"/>
                </a:solidFill>
                <a:latin typeface="Arial"/>
                <a:ea typeface="Noto Sans CJK SC Regular"/>
              </a:rPr>
              <a:t>Un árbol de decisión para predecir el resultado del Saber Pro usando los resultados del Saber 11. Violeta representa nodos con alta probabilidad de éxito; verde media probabilidad; y rojo baja probabilidad.</a:t>
            </a:r>
            <a:endParaRPr lang="en-US" sz="1400" b="0" strike="noStrike" spc="-1">
              <a:latin typeface="Arial"/>
            </a:endParaRPr>
          </a:p>
        </p:txBody>
      </p:sp>
      <p:sp>
        <p:nvSpPr>
          <p:cNvPr id="193" name="CustomShape 3"/>
          <p:cNvSpPr/>
          <p:nvPr/>
        </p:nvSpPr>
        <p:spPr>
          <a:xfrm flipV="1">
            <a:off x="4436280" y="545760"/>
            <a:ext cx="524880" cy="16920"/>
          </a:xfrm>
          <a:custGeom>
            <a:avLst/>
            <a:gdLst/>
            <a:ahLst/>
            <a:cxnLst/>
            <a:rect l="l" t="t" r="r" b="b"/>
            <a:pathLst>
              <a:path w="21600" h="21600">
                <a:moveTo>
                  <a:pt x="0" y="0"/>
                </a:moveTo>
                <a:lnTo>
                  <a:pt x="21600" y="21600"/>
                </a:lnTo>
              </a:path>
            </a:pathLst>
          </a:custGeom>
          <a:noFill/>
          <a:ln w="76320">
            <a:solidFill>
              <a:srgbClr val="FF0000"/>
            </a:solidFill>
            <a:round/>
            <a:tailEnd type="triangle" w="med" len="med"/>
          </a:ln>
        </p:spPr>
        <p:style>
          <a:lnRef idx="1">
            <a:schemeClr val="accent1"/>
          </a:lnRef>
          <a:fillRef idx="0">
            <a:schemeClr val="accent1"/>
          </a:fillRef>
          <a:effectRef idx="0">
            <a:schemeClr val="accent1"/>
          </a:effectRef>
          <a:fontRef idx="minor"/>
        </p:style>
      </p:sp>
      <p:sp>
        <p:nvSpPr>
          <p:cNvPr id="194" name="CustomShape 4"/>
          <p:cNvSpPr/>
          <p:nvPr/>
        </p:nvSpPr>
        <p:spPr>
          <a:xfrm>
            <a:off x="4688280" y="336600"/>
            <a:ext cx="2403360" cy="302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Conserven ese título</a:t>
            </a:r>
            <a:endParaRPr lang="en-US" sz="1400" b="0" strike="noStrike" spc="-1">
              <a:latin typeface="Arial"/>
            </a:endParaRPr>
          </a:p>
        </p:txBody>
      </p:sp>
      <p:sp>
        <p:nvSpPr>
          <p:cNvPr id="195" name="CustomShape 5"/>
          <p:cNvSpPr/>
          <p:nvPr/>
        </p:nvSpPr>
        <p:spPr>
          <a:xfrm>
            <a:off x="5168160" y="914400"/>
            <a:ext cx="3426120" cy="729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Creen una gráfica, en español, en Powerpoint. ¡No copien pantallazos pixelados del reporte técnico, por favor!</a:t>
            </a:r>
            <a:endParaRPr lang="en-US" sz="1400" b="0" strike="noStrike" spc="-1">
              <a:latin typeface="Arial"/>
            </a:endParaRPr>
          </a:p>
        </p:txBody>
      </p:sp>
      <p:sp>
        <p:nvSpPr>
          <p:cNvPr id="196" name="CustomShape 6"/>
          <p:cNvSpPr/>
          <p:nvPr/>
        </p:nvSpPr>
        <p:spPr>
          <a:xfrm flipV="1">
            <a:off x="4719600" y="1172880"/>
            <a:ext cx="447120" cy="388440"/>
          </a:xfrm>
          <a:custGeom>
            <a:avLst/>
            <a:gdLst/>
            <a:ahLst/>
            <a:cxnLst/>
            <a:rect l="l" t="t" r="r" b="b"/>
            <a:pathLst>
              <a:path w="21600" h="21600">
                <a:moveTo>
                  <a:pt x="0" y="0"/>
                </a:moveTo>
                <a:lnTo>
                  <a:pt x="21600" y="21600"/>
                </a:lnTo>
              </a:path>
            </a:pathLst>
          </a:custGeom>
          <a:noFill/>
          <a:ln w="76320">
            <a:solidFill>
              <a:srgbClr val="FF0000"/>
            </a:solidFill>
            <a:round/>
            <a:tailEnd type="triangle" w="med" len="med"/>
          </a:ln>
        </p:spPr>
        <p:style>
          <a:lnRef idx="1">
            <a:schemeClr val="accent1"/>
          </a:lnRef>
          <a:fillRef idx="0">
            <a:schemeClr val="accent1"/>
          </a:fillRef>
          <a:effectRef idx="0">
            <a:schemeClr val="accent1"/>
          </a:effectRef>
          <a:fontRef idx="minor"/>
        </p:style>
      </p:sp>
      <p:sp>
        <p:nvSpPr>
          <p:cNvPr id="197" name="CustomShape 7"/>
          <p:cNvSpPr/>
          <p:nvPr/>
        </p:nvSpPr>
        <p:spPr>
          <a:xfrm>
            <a:off x="3437640" y="5892480"/>
            <a:ext cx="2933280" cy="515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Expliquen sus gráficos con</a:t>
            </a:r>
            <a:r>
              <a:t/>
            </a:r>
            <a:br/>
            <a:r>
              <a:rPr lang="en-US" sz="1400" b="0" i="1" strike="noStrike" spc="-1">
                <a:solidFill>
                  <a:srgbClr val="FF0000"/>
                </a:solidFill>
                <a:latin typeface="Arial"/>
                <a:ea typeface="DejaVu Sans"/>
              </a:rPr>
              <a:t>sus propias palabras</a:t>
            </a:r>
            <a:endParaRPr lang="en-US" sz="1400" b="0" strike="noStrike" spc="-1">
              <a:latin typeface="Arial"/>
            </a:endParaRPr>
          </a:p>
        </p:txBody>
      </p:sp>
      <p:sp>
        <p:nvSpPr>
          <p:cNvPr id="198" name="CustomShape 8"/>
          <p:cNvSpPr/>
          <p:nvPr/>
        </p:nvSpPr>
        <p:spPr>
          <a:xfrm>
            <a:off x="4754880" y="5486400"/>
            <a:ext cx="421920" cy="356760"/>
          </a:xfrm>
          <a:custGeom>
            <a:avLst/>
            <a:gdLst/>
            <a:ahLst/>
            <a:cxnLst/>
            <a:rect l="l" t="t" r="r" b="b"/>
            <a:pathLst>
              <a:path w="21600" h="21600">
                <a:moveTo>
                  <a:pt x="0" y="0"/>
                </a:moveTo>
                <a:lnTo>
                  <a:pt x="21600" y="21600"/>
                </a:lnTo>
              </a:path>
            </a:pathLst>
          </a:custGeom>
          <a:noFill/>
          <a:ln w="76320">
            <a:solidFill>
              <a:srgbClr val="FF0000"/>
            </a:solidFill>
            <a:round/>
            <a:tailEnd type="triangle" w="med" len="med"/>
          </a:ln>
        </p:spPr>
        <p:style>
          <a:lnRef idx="1">
            <a:schemeClr val="accent1"/>
          </a:lnRef>
          <a:fillRef idx="0">
            <a:schemeClr val="accent1"/>
          </a:fillRef>
          <a:effectRef idx="0">
            <a:schemeClr val="accent1"/>
          </a:effectRef>
          <a:fontRef idx="minor"/>
        </p:style>
      </p:sp>
      <p:sp>
        <p:nvSpPr>
          <p:cNvPr id="199" name="CustomShape 9"/>
          <p:cNvSpPr/>
          <p:nvPr/>
        </p:nvSpPr>
        <p:spPr>
          <a:xfrm>
            <a:off x="9174240" y="4848840"/>
            <a:ext cx="2933280" cy="72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¿Es ético usar el género en</a:t>
            </a:r>
            <a:r>
              <a:t/>
            </a:r>
            <a:br/>
            <a:r>
              <a:rPr lang="en-US" sz="1400" b="0" i="1" strike="noStrike" spc="-1">
                <a:solidFill>
                  <a:srgbClr val="FF0000"/>
                </a:solidFill>
                <a:latin typeface="Arial"/>
                <a:ea typeface="DejaVu Sans"/>
              </a:rPr>
              <a:t>un modelo que sirve para</a:t>
            </a:r>
            <a:r>
              <a:t/>
            </a:r>
            <a:br/>
            <a:r>
              <a:rPr lang="en-US" sz="1400" b="0" i="1" strike="noStrike" spc="-1">
                <a:solidFill>
                  <a:srgbClr val="FF0000"/>
                </a:solidFill>
                <a:latin typeface="Arial"/>
                <a:ea typeface="DejaVu Sans"/>
              </a:rPr>
              <a:t>predecir el éxito académico?</a:t>
            </a:r>
            <a:endParaRPr lang="en-US" sz="1400" b="0" strike="noStrike" spc="-1">
              <a:latin typeface="Arial"/>
            </a:endParaRPr>
          </a:p>
        </p:txBody>
      </p:sp>
      <p:sp>
        <p:nvSpPr>
          <p:cNvPr id="200" name="CustomShape 10"/>
          <p:cNvSpPr/>
          <p:nvPr/>
        </p:nvSpPr>
        <p:spPr>
          <a:xfrm>
            <a:off x="9574200" y="4397040"/>
            <a:ext cx="421920" cy="356760"/>
          </a:xfrm>
          <a:custGeom>
            <a:avLst/>
            <a:gdLst/>
            <a:ahLst/>
            <a:cxnLst/>
            <a:rect l="l" t="t" r="r" b="b"/>
            <a:pathLst>
              <a:path w="21600" h="21600">
                <a:moveTo>
                  <a:pt x="0" y="0"/>
                </a:moveTo>
                <a:lnTo>
                  <a:pt x="21600" y="21600"/>
                </a:lnTo>
              </a:path>
            </a:pathLst>
          </a:custGeom>
          <a:noFill/>
          <a:ln w="76320">
            <a:solidFill>
              <a:srgbClr val="FF0000"/>
            </a:solidFill>
            <a:round/>
            <a:tailEnd type="triangle" w="med" len="med"/>
          </a:ln>
        </p:spPr>
        <p:style>
          <a:lnRef idx="1">
            <a:schemeClr val="accent1"/>
          </a:lnRef>
          <a:fillRef idx="0">
            <a:schemeClr val="accent1"/>
          </a:fillRef>
          <a:effectRef idx="0">
            <a:schemeClr val="accent1"/>
          </a:effectRef>
          <a:fontRef idx="minor"/>
        </p:style>
      </p:sp>
      <p:sp>
        <p:nvSpPr>
          <p:cNvPr id="201" name="CustomShape 11"/>
          <p:cNvSpPr/>
          <p:nvPr/>
        </p:nvSpPr>
        <p:spPr>
          <a:xfrm>
            <a:off x="7246080" y="1773360"/>
            <a:ext cx="4388760" cy="425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2200" b="1" strike="noStrike" spc="-1">
                <a:solidFill>
                  <a:srgbClr val="001E33"/>
                </a:solidFill>
                <a:latin typeface="Arial"/>
                <a:ea typeface="DejaVu Sans"/>
              </a:rPr>
              <a:t>Características Más Relevantes</a:t>
            </a:r>
            <a:endParaRPr lang="en-US" sz="2200" b="0" strike="noStrike" spc="-1">
              <a:latin typeface="Arial"/>
            </a:endParaRPr>
          </a:p>
        </p:txBody>
      </p:sp>
      <p:sp>
        <p:nvSpPr>
          <p:cNvPr id="202" name="CustomShape 12"/>
          <p:cNvSpPr/>
          <p:nvPr/>
        </p:nvSpPr>
        <p:spPr>
          <a:xfrm>
            <a:off x="8808480" y="2531520"/>
            <a:ext cx="2895480" cy="1765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2200" b="0" strike="noStrike" spc="-1">
                <a:solidFill>
                  <a:srgbClr val="001E33"/>
                </a:solidFill>
                <a:latin typeface="Arial"/>
                <a:ea typeface="DejaVu Sans"/>
              </a:rPr>
              <a:t>Ciencias Sociales</a:t>
            </a:r>
            <a:endParaRPr lang="en-US" sz="2200" b="0" strike="noStrike" spc="-1">
              <a:latin typeface="Arial"/>
            </a:endParaRPr>
          </a:p>
          <a:p>
            <a:pPr>
              <a:lnSpc>
                <a:spcPct val="100000"/>
              </a:lnSpc>
            </a:pPr>
            <a:endParaRPr lang="en-US" sz="2200" b="0" strike="noStrike" spc="-1">
              <a:latin typeface="Arial"/>
            </a:endParaRPr>
          </a:p>
          <a:p>
            <a:pPr>
              <a:lnSpc>
                <a:spcPct val="100000"/>
              </a:lnSpc>
            </a:pPr>
            <a:r>
              <a:rPr lang="en-US" sz="2200" b="0" strike="noStrike" spc="-1">
                <a:solidFill>
                  <a:srgbClr val="001E33"/>
                </a:solidFill>
                <a:latin typeface="Arial"/>
                <a:ea typeface="DejaVu Sans"/>
              </a:rPr>
              <a:t>Inglés</a:t>
            </a:r>
            <a:endParaRPr lang="en-US" sz="2200" b="0" strike="noStrike" spc="-1">
              <a:latin typeface="Arial"/>
            </a:endParaRPr>
          </a:p>
          <a:p>
            <a:pPr>
              <a:lnSpc>
                <a:spcPct val="100000"/>
              </a:lnSpc>
            </a:pPr>
            <a:endParaRPr lang="en-US" sz="2200" b="0" strike="noStrike" spc="-1">
              <a:latin typeface="Arial"/>
            </a:endParaRPr>
          </a:p>
          <a:p>
            <a:pPr>
              <a:lnSpc>
                <a:spcPct val="100000"/>
              </a:lnSpc>
            </a:pPr>
            <a:r>
              <a:rPr lang="en-US" sz="2200" b="0" strike="noStrike" spc="-1">
                <a:solidFill>
                  <a:srgbClr val="001E33"/>
                </a:solidFill>
                <a:latin typeface="Arial"/>
                <a:ea typeface="DejaVu Sans"/>
              </a:rPr>
              <a:t>Género</a:t>
            </a:r>
            <a:endParaRPr lang="en-US" sz="2200" b="0" strike="noStrike" spc="-1">
              <a:latin typeface="Arial"/>
            </a:endParaRPr>
          </a:p>
        </p:txBody>
      </p:sp>
      <p:pic>
        <p:nvPicPr>
          <p:cNvPr id="203" name="Imagen 202"/>
          <p:cNvPicPr/>
          <p:nvPr/>
        </p:nvPicPr>
        <p:blipFill>
          <a:blip r:embed="rId4"/>
          <a:stretch/>
        </p:blipFill>
        <p:spPr>
          <a:xfrm>
            <a:off x="8129520" y="3153600"/>
            <a:ext cx="666360" cy="666360"/>
          </a:xfrm>
          <a:prstGeom prst="rect">
            <a:avLst/>
          </a:prstGeom>
          <a:ln>
            <a:noFill/>
          </a:ln>
        </p:spPr>
      </p:pic>
      <p:pic>
        <p:nvPicPr>
          <p:cNvPr id="204" name="Imagen 203"/>
          <p:cNvPicPr/>
          <p:nvPr/>
        </p:nvPicPr>
        <p:blipFill>
          <a:blip r:embed="rId5"/>
          <a:stretch/>
        </p:blipFill>
        <p:spPr>
          <a:xfrm>
            <a:off x="8312400" y="3860640"/>
            <a:ext cx="344520" cy="618840"/>
          </a:xfrm>
          <a:prstGeom prst="rect">
            <a:avLst/>
          </a:prstGeom>
          <a:ln>
            <a:noFill/>
          </a:ln>
        </p:spPr>
      </p:pic>
      <p:pic>
        <p:nvPicPr>
          <p:cNvPr id="205" name="Imagen 204"/>
          <p:cNvPicPr/>
          <p:nvPr/>
        </p:nvPicPr>
        <p:blipFill>
          <a:blip r:embed="rId6"/>
          <a:srcRect l="19596" t="5022" r="25004" b="33248"/>
          <a:stretch/>
        </p:blipFill>
        <p:spPr>
          <a:xfrm>
            <a:off x="8148960" y="2449440"/>
            <a:ext cx="532440" cy="639000"/>
          </a:xfrm>
          <a:prstGeom prst="rect">
            <a:avLst/>
          </a:prstGeom>
          <a:ln>
            <a:noFill/>
          </a:ln>
        </p:spPr>
      </p:pic>
      <p:sp>
        <p:nvSpPr>
          <p:cNvPr id="206" name="CustomShape 13"/>
          <p:cNvSpPr/>
          <p:nvPr/>
        </p:nvSpPr>
        <p:spPr>
          <a:xfrm flipH="1">
            <a:off x="7984080" y="4572000"/>
            <a:ext cx="307440" cy="356760"/>
          </a:xfrm>
          <a:custGeom>
            <a:avLst/>
            <a:gdLst/>
            <a:ahLst/>
            <a:cxnLst/>
            <a:rect l="l" t="t" r="r" b="b"/>
            <a:pathLst>
              <a:path w="21600" h="21600">
                <a:moveTo>
                  <a:pt x="0" y="0"/>
                </a:moveTo>
                <a:lnTo>
                  <a:pt x="21600" y="21600"/>
                </a:lnTo>
              </a:path>
            </a:pathLst>
          </a:custGeom>
          <a:noFill/>
          <a:ln w="76320">
            <a:solidFill>
              <a:srgbClr val="FF0000"/>
            </a:solidFill>
            <a:round/>
            <a:tailEnd type="triangle" w="med" len="med"/>
          </a:ln>
        </p:spPr>
        <p:style>
          <a:lnRef idx="1">
            <a:schemeClr val="accent1"/>
          </a:lnRef>
          <a:fillRef idx="0">
            <a:schemeClr val="accent1"/>
          </a:fillRef>
          <a:effectRef idx="0">
            <a:schemeClr val="accent1"/>
          </a:effectRef>
          <a:fontRef idx="minor"/>
        </p:style>
      </p:sp>
      <p:sp>
        <p:nvSpPr>
          <p:cNvPr id="207" name="CustomShape 14"/>
          <p:cNvSpPr/>
          <p:nvPr/>
        </p:nvSpPr>
        <p:spPr>
          <a:xfrm>
            <a:off x="6137640" y="4956480"/>
            <a:ext cx="2933280" cy="72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¡Usen un ícono para</a:t>
            </a:r>
            <a:r>
              <a:t/>
            </a:r>
            <a:br/>
            <a:r>
              <a:rPr lang="en-US" sz="1400" b="0" i="1" strike="noStrike" spc="-1">
                <a:solidFill>
                  <a:srgbClr val="FF0000"/>
                </a:solidFill>
                <a:latin typeface="Arial"/>
                <a:ea typeface="DejaVu Sans"/>
              </a:rPr>
              <a:t>representar cada </a:t>
            </a:r>
            <a:r>
              <a:t/>
            </a:r>
            <a:br/>
            <a:r>
              <a:rPr lang="en-US" sz="1400" b="0" i="1" strike="noStrike" spc="-1">
                <a:solidFill>
                  <a:srgbClr val="FF0000"/>
                </a:solidFill>
                <a:latin typeface="Arial"/>
                <a:ea typeface="DejaVu Sans"/>
              </a:rPr>
              <a:t>característica!</a:t>
            </a:r>
            <a:endParaRPr lang="en-US" sz="1400" b="0" strike="noStrike" spc="-1">
              <a:latin typeface="Arial"/>
            </a:endParaRPr>
          </a:p>
        </p:txBody>
      </p:sp>
      <p:sp>
        <p:nvSpPr>
          <p:cNvPr id="208" name="CustomShape 15"/>
          <p:cNvSpPr/>
          <p:nvPr/>
        </p:nvSpPr>
        <p:spPr>
          <a:xfrm>
            <a:off x="10482120" y="649080"/>
            <a:ext cx="447120" cy="433800"/>
          </a:xfrm>
          <a:custGeom>
            <a:avLst/>
            <a:gdLst/>
            <a:ahLst/>
            <a:cxnLst/>
            <a:rect l="l" t="t" r="r" b="b"/>
            <a:pathLst>
              <a:path w="21600" h="21600">
                <a:moveTo>
                  <a:pt x="0" y="0"/>
                </a:moveTo>
                <a:lnTo>
                  <a:pt x="21600" y="21600"/>
                </a:lnTo>
              </a:path>
            </a:pathLst>
          </a:custGeom>
          <a:noFill/>
          <a:ln w="76320">
            <a:solidFill>
              <a:srgbClr val="FF0000"/>
            </a:solidFill>
            <a:round/>
            <a:tailEnd type="triangle" w="med" len="med"/>
          </a:ln>
        </p:spPr>
        <p:style>
          <a:lnRef idx="1">
            <a:schemeClr val="accent1"/>
          </a:lnRef>
          <a:fillRef idx="0">
            <a:schemeClr val="accent1"/>
          </a:fillRef>
          <a:effectRef idx="0">
            <a:schemeClr val="accent1"/>
          </a:effectRef>
          <a:fontRef idx="minor"/>
        </p:style>
      </p:sp>
      <p:sp>
        <p:nvSpPr>
          <p:cNvPr id="209" name="CustomShape 16"/>
          <p:cNvSpPr/>
          <p:nvPr/>
        </p:nvSpPr>
        <p:spPr>
          <a:xfrm>
            <a:off x="9558000" y="1064160"/>
            <a:ext cx="3426120" cy="515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Usen estos colores</a:t>
            </a:r>
            <a:r>
              <a:t/>
            </a:r>
            <a:br/>
            <a:r>
              <a:rPr lang="en-US" sz="1400" b="0" i="1" strike="noStrike" spc="-1">
                <a:solidFill>
                  <a:srgbClr val="FF0000"/>
                </a:solidFill>
                <a:latin typeface="Arial"/>
                <a:ea typeface="DejaVu Sans"/>
              </a:rPr>
              <a:t>en sus gráficas</a:t>
            </a:r>
            <a:endParaRPr lang="en-US" sz="1400" b="0" strike="noStrike" spc="-1">
              <a:latin typeface="Arial"/>
            </a:endParaRPr>
          </a:p>
        </p:txBody>
      </p:sp>
      <p:sp>
        <p:nvSpPr>
          <p:cNvPr id="210" name="CustomShape 17"/>
          <p:cNvSpPr/>
          <p:nvPr/>
        </p:nvSpPr>
        <p:spPr>
          <a:xfrm>
            <a:off x="8229600" y="124200"/>
            <a:ext cx="2115000" cy="515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Completen esta lámina</a:t>
            </a:r>
            <a:r>
              <a:t/>
            </a:r>
            <a:br/>
            <a:r>
              <a:rPr lang="en-US" sz="1400" b="0" i="1" strike="noStrike" spc="-1">
                <a:solidFill>
                  <a:srgbClr val="FF0000"/>
                </a:solidFill>
                <a:latin typeface="Arial"/>
                <a:ea typeface="DejaVu Sans"/>
              </a:rPr>
              <a:t>en la tercera entrega</a:t>
            </a:r>
            <a:endParaRPr lang="en-US" sz="14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1" name="Marcador de contenido 3"/>
          <p:cNvPicPr/>
          <p:nvPr/>
        </p:nvPicPr>
        <p:blipFill>
          <a:blip r:embed="rId2"/>
          <a:stretch/>
        </p:blipFill>
        <p:spPr>
          <a:xfrm>
            <a:off x="-2880" y="0"/>
            <a:ext cx="12196800" cy="6856560"/>
          </a:xfrm>
          <a:prstGeom prst="rect">
            <a:avLst/>
          </a:prstGeom>
          <a:ln>
            <a:noFill/>
          </a:ln>
        </p:spPr>
      </p:pic>
      <p:sp>
        <p:nvSpPr>
          <p:cNvPr id="212" name="CustomShape 1"/>
          <p:cNvSpPr/>
          <p:nvPr/>
        </p:nvSpPr>
        <p:spPr>
          <a:xfrm>
            <a:off x="265320" y="376920"/>
            <a:ext cx="3483360" cy="425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2200" b="1" strike="noStrike" spc="-1">
                <a:solidFill>
                  <a:srgbClr val="FFFFFF"/>
                </a:solidFill>
                <a:latin typeface="Arial"/>
                <a:ea typeface="DejaVu Sans"/>
              </a:rPr>
              <a:t>Métricas de Evaluación</a:t>
            </a:r>
            <a:endParaRPr lang="en-US" sz="2200" b="0" strike="noStrike" spc="-1">
              <a:latin typeface="Arial"/>
            </a:endParaRPr>
          </a:p>
        </p:txBody>
      </p:sp>
      <p:sp>
        <p:nvSpPr>
          <p:cNvPr id="213" name="CustomShape 2"/>
          <p:cNvSpPr/>
          <p:nvPr/>
        </p:nvSpPr>
        <p:spPr>
          <a:xfrm flipV="1">
            <a:off x="3657600" y="487800"/>
            <a:ext cx="524880" cy="16920"/>
          </a:xfrm>
          <a:custGeom>
            <a:avLst/>
            <a:gdLst/>
            <a:ahLst/>
            <a:cxnLst/>
            <a:rect l="l" t="t" r="r" b="b"/>
            <a:pathLst>
              <a:path w="21600" h="21600">
                <a:moveTo>
                  <a:pt x="0" y="0"/>
                </a:moveTo>
                <a:lnTo>
                  <a:pt x="21600" y="21600"/>
                </a:lnTo>
              </a:path>
            </a:pathLst>
          </a:custGeom>
          <a:noFill/>
          <a:ln w="76320">
            <a:solidFill>
              <a:srgbClr val="FF0000"/>
            </a:solidFill>
            <a:round/>
            <a:tailEnd type="triangle" w="med" len="med"/>
          </a:ln>
        </p:spPr>
        <p:style>
          <a:lnRef idx="1">
            <a:schemeClr val="accent1"/>
          </a:lnRef>
          <a:fillRef idx="0">
            <a:schemeClr val="accent1"/>
          </a:fillRef>
          <a:effectRef idx="0">
            <a:schemeClr val="accent1"/>
          </a:effectRef>
          <a:fontRef idx="minor"/>
        </p:style>
      </p:sp>
      <p:sp>
        <p:nvSpPr>
          <p:cNvPr id="214" name="CustomShape 3"/>
          <p:cNvSpPr/>
          <p:nvPr/>
        </p:nvSpPr>
        <p:spPr>
          <a:xfrm>
            <a:off x="3905640" y="365760"/>
            <a:ext cx="2403360" cy="302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Conserven ese título</a:t>
            </a:r>
            <a:endParaRPr lang="en-US" sz="1400" b="0" strike="noStrike" spc="-1">
              <a:latin typeface="Arial"/>
            </a:endParaRPr>
          </a:p>
        </p:txBody>
      </p:sp>
      <p:sp>
        <p:nvSpPr>
          <p:cNvPr id="215" name="CustomShape 4"/>
          <p:cNvSpPr/>
          <p:nvPr/>
        </p:nvSpPr>
        <p:spPr>
          <a:xfrm>
            <a:off x="5168160" y="914400"/>
            <a:ext cx="3426120" cy="942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Usen gráficas vectorizadas, en español, para explicar las métricas de evaluación, de esa forma no les quedará pixelado</a:t>
            </a:r>
            <a:r>
              <a:t/>
            </a:r>
            <a:br/>
            <a:r>
              <a:rPr lang="en-US" sz="1400" b="0" i="1" strike="noStrike" spc="-1">
                <a:solidFill>
                  <a:srgbClr val="FF0000"/>
                </a:solidFill>
                <a:latin typeface="Arial"/>
                <a:ea typeface="DejaVu Sans"/>
              </a:rPr>
              <a:t>como las mías</a:t>
            </a:r>
            <a:endParaRPr lang="en-US" sz="1400" b="0" strike="noStrike" spc="-1">
              <a:latin typeface="Arial"/>
            </a:endParaRPr>
          </a:p>
        </p:txBody>
      </p:sp>
      <p:sp>
        <p:nvSpPr>
          <p:cNvPr id="216" name="CustomShape 5"/>
          <p:cNvSpPr/>
          <p:nvPr/>
        </p:nvSpPr>
        <p:spPr>
          <a:xfrm flipV="1">
            <a:off x="4719600" y="1172880"/>
            <a:ext cx="447120" cy="388440"/>
          </a:xfrm>
          <a:custGeom>
            <a:avLst/>
            <a:gdLst/>
            <a:ahLst/>
            <a:cxnLst/>
            <a:rect l="l" t="t" r="r" b="b"/>
            <a:pathLst>
              <a:path w="21600" h="21600">
                <a:moveTo>
                  <a:pt x="0" y="0"/>
                </a:moveTo>
                <a:lnTo>
                  <a:pt x="21600" y="21600"/>
                </a:lnTo>
              </a:path>
            </a:pathLst>
          </a:custGeom>
          <a:noFill/>
          <a:ln w="76320">
            <a:solidFill>
              <a:srgbClr val="FF0000"/>
            </a:solidFill>
            <a:round/>
            <a:tailEnd type="triangle" w="med" len="med"/>
          </a:ln>
        </p:spPr>
        <p:style>
          <a:lnRef idx="1">
            <a:schemeClr val="accent1"/>
          </a:lnRef>
          <a:fillRef idx="0">
            <a:schemeClr val="accent1"/>
          </a:fillRef>
          <a:effectRef idx="0">
            <a:schemeClr val="accent1"/>
          </a:effectRef>
          <a:fontRef idx="minor"/>
        </p:style>
      </p:sp>
      <p:pic>
        <p:nvPicPr>
          <p:cNvPr id="217" name="Imagen 216"/>
          <p:cNvPicPr/>
          <p:nvPr/>
        </p:nvPicPr>
        <p:blipFill>
          <a:blip r:embed="rId3"/>
          <a:srcRect b="32951"/>
          <a:stretch/>
        </p:blipFill>
        <p:spPr>
          <a:xfrm>
            <a:off x="507240" y="1517040"/>
            <a:ext cx="3332160" cy="4059720"/>
          </a:xfrm>
          <a:prstGeom prst="rect">
            <a:avLst/>
          </a:prstGeom>
          <a:ln>
            <a:noFill/>
          </a:ln>
        </p:spPr>
      </p:pic>
      <p:pic>
        <p:nvPicPr>
          <p:cNvPr id="218" name="Imagen 217"/>
          <p:cNvPicPr/>
          <p:nvPr/>
        </p:nvPicPr>
        <p:blipFill>
          <a:blip r:embed="rId3"/>
          <a:srcRect t="66389"/>
          <a:stretch/>
        </p:blipFill>
        <p:spPr>
          <a:xfrm>
            <a:off x="4480560" y="2263320"/>
            <a:ext cx="3332160" cy="2033280"/>
          </a:xfrm>
          <a:prstGeom prst="rect">
            <a:avLst/>
          </a:prstGeom>
          <a:ln>
            <a:noFill/>
          </a:ln>
        </p:spPr>
      </p:pic>
      <p:sp>
        <p:nvSpPr>
          <p:cNvPr id="219" name="CustomShape 6"/>
          <p:cNvSpPr/>
          <p:nvPr/>
        </p:nvSpPr>
        <p:spPr>
          <a:xfrm>
            <a:off x="8778240" y="2743200"/>
            <a:ext cx="2284920" cy="729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400" b="0" strike="noStrike" spc="-1">
                <a:solidFill>
                  <a:srgbClr val="001E33"/>
                </a:solidFill>
                <a:latin typeface="Arial"/>
                <a:ea typeface="DejaVu Sans"/>
              </a:rPr>
              <a:t>Expliquen la exactitud tambien…. </a:t>
            </a:r>
            <a:r>
              <a:t/>
            </a:r>
            <a:br/>
            <a:r>
              <a:rPr lang="en-US" sz="1400" b="0" strike="noStrike" spc="-1">
                <a:solidFill>
                  <a:srgbClr val="001E33"/>
                </a:solidFill>
                <a:latin typeface="Arial"/>
                <a:ea typeface="DejaVu Sans"/>
              </a:rPr>
              <a:t>De la misma manera</a:t>
            </a:r>
            <a:endParaRPr lang="en-US" sz="1400" b="0" strike="noStrike" spc="-1">
              <a:latin typeface="Arial"/>
            </a:endParaRPr>
          </a:p>
        </p:txBody>
      </p:sp>
      <p:sp>
        <p:nvSpPr>
          <p:cNvPr id="220" name="CustomShape 7"/>
          <p:cNvSpPr/>
          <p:nvPr/>
        </p:nvSpPr>
        <p:spPr>
          <a:xfrm>
            <a:off x="5020920" y="4786920"/>
            <a:ext cx="2933280" cy="942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Si es posible, eviten usar ecuaciones para explicar simples conceptos que se pueden explicar con diagramas coloridos</a:t>
            </a:r>
            <a:endParaRPr lang="en-US" sz="1400" b="0" strike="noStrike" spc="-1">
              <a:latin typeface="Arial"/>
            </a:endParaRPr>
          </a:p>
        </p:txBody>
      </p:sp>
      <p:sp>
        <p:nvSpPr>
          <p:cNvPr id="221" name="CustomShape 8"/>
          <p:cNvSpPr/>
          <p:nvPr/>
        </p:nvSpPr>
        <p:spPr>
          <a:xfrm>
            <a:off x="5020920" y="4427640"/>
            <a:ext cx="421920" cy="356760"/>
          </a:xfrm>
          <a:custGeom>
            <a:avLst/>
            <a:gdLst/>
            <a:ahLst/>
            <a:cxnLst/>
            <a:rect l="l" t="t" r="r" b="b"/>
            <a:pathLst>
              <a:path w="21600" h="21600">
                <a:moveTo>
                  <a:pt x="0" y="0"/>
                </a:moveTo>
                <a:lnTo>
                  <a:pt x="21600" y="21600"/>
                </a:lnTo>
              </a:path>
            </a:pathLst>
          </a:custGeom>
          <a:noFill/>
          <a:ln w="76320">
            <a:solidFill>
              <a:srgbClr val="FF0000"/>
            </a:solidFill>
            <a:round/>
            <a:tailEnd type="triangle" w="med" len="med"/>
          </a:ln>
        </p:spPr>
        <p:style>
          <a:lnRef idx="1">
            <a:schemeClr val="accent1"/>
          </a:lnRef>
          <a:fillRef idx="0">
            <a:schemeClr val="accent1"/>
          </a:fillRef>
          <a:effectRef idx="0">
            <a:schemeClr val="accent1"/>
          </a:effectRef>
          <a:fontRef idx="minor"/>
        </p:style>
      </p:sp>
      <p:sp>
        <p:nvSpPr>
          <p:cNvPr id="222" name="CustomShape 9"/>
          <p:cNvSpPr/>
          <p:nvPr/>
        </p:nvSpPr>
        <p:spPr>
          <a:xfrm flipH="1">
            <a:off x="10697760" y="776160"/>
            <a:ext cx="365400" cy="433800"/>
          </a:xfrm>
          <a:custGeom>
            <a:avLst/>
            <a:gdLst/>
            <a:ahLst/>
            <a:cxnLst/>
            <a:rect l="l" t="t" r="r" b="b"/>
            <a:pathLst>
              <a:path w="21600" h="21600">
                <a:moveTo>
                  <a:pt x="0" y="0"/>
                </a:moveTo>
                <a:lnTo>
                  <a:pt x="21600" y="21600"/>
                </a:lnTo>
              </a:path>
            </a:pathLst>
          </a:custGeom>
          <a:noFill/>
          <a:ln w="76320">
            <a:solidFill>
              <a:srgbClr val="FF0000"/>
            </a:solidFill>
            <a:round/>
            <a:tailEnd type="triangle" w="med" len="med"/>
          </a:ln>
        </p:spPr>
        <p:style>
          <a:lnRef idx="1">
            <a:schemeClr val="accent1"/>
          </a:lnRef>
          <a:fillRef idx="0">
            <a:schemeClr val="accent1"/>
          </a:fillRef>
          <a:effectRef idx="0">
            <a:schemeClr val="accent1"/>
          </a:effectRef>
          <a:fontRef idx="minor"/>
        </p:style>
      </p:sp>
      <p:sp>
        <p:nvSpPr>
          <p:cNvPr id="223" name="CustomShape 10"/>
          <p:cNvSpPr/>
          <p:nvPr/>
        </p:nvSpPr>
        <p:spPr>
          <a:xfrm>
            <a:off x="9326880" y="1191240"/>
            <a:ext cx="3426120" cy="515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Usen estos colores</a:t>
            </a:r>
            <a:r>
              <a:t/>
            </a:r>
            <a:br/>
            <a:r>
              <a:rPr lang="en-US" sz="1400" b="0" i="1" strike="noStrike" spc="-1">
                <a:solidFill>
                  <a:srgbClr val="FF0000"/>
                </a:solidFill>
                <a:latin typeface="Arial"/>
                <a:ea typeface="DejaVu Sans"/>
              </a:rPr>
              <a:t>para sus gráficas</a:t>
            </a:r>
            <a:endParaRPr lang="en-US" sz="1400" b="0" strike="noStrike" spc="-1">
              <a:latin typeface="Arial"/>
            </a:endParaRPr>
          </a:p>
        </p:txBody>
      </p:sp>
      <p:sp>
        <p:nvSpPr>
          <p:cNvPr id="224" name="CustomShape 11"/>
          <p:cNvSpPr/>
          <p:nvPr/>
        </p:nvSpPr>
        <p:spPr>
          <a:xfrm>
            <a:off x="8229600" y="124200"/>
            <a:ext cx="2115000" cy="515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Completen esta lámina</a:t>
            </a:r>
            <a:r>
              <a:t/>
            </a:r>
            <a:br/>
            <a:r>
              <a:rPr lang="en-US" sz="1400" b="0" i="1" strike="noStrike" spc="-1">
                <a:solidFill>
                  <a:srgbClr val="FF0000"/>
                </a:solidFill>
                <a:latin typeface="Arial"/>
                <a:ea typeface="DejaVu Sans"/>
              </a:rPr>
              <a:t>en la tercera entrega</a:t>
            </a:r>
            <a:endParaRPr lang="en-US" sz="14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 name="Marcador de contenido 3"/>
          <p:cNvPicPr/>
          <p:nvPr/>
        </p:nvPicPr>
        <p:blipFill>
          <a:blip r:embed="rId2"/>
          <a:stretch/>
        </p:blipFill>
        <p:spPr>
          <a:xfrm>
            <a:off x="-2880" y="0"/>
            <a:ext cx="12196800" cy="6856560"/>
          </a:xfrm>
          <a:prstGeom prst="rect">
            <a:avLst/>
          </a:prstGeom>
          <a:ln>
            <a:noFill/>
          </a:ln>
        </p:spPr>
      </p:pic>
      <p:sp>
        <p:nvSpPr>
          <p:cNvPr id="226" name="CustomShape 1"/>
          <p:cNvSpPr/>
          <p:nvPr/>
        </p:nvSpPr>
        <p:spPr>
          <a:xfrm>
            <a:off x="265320" y="376920"/>
            <a:ext cx="3299760" cy="424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2200" b="1" strike="noStrike" spc="-1">
                <a:solidFill>
                  <a:srgbClr val="FFFFFF"/>
                </a:solidFill>
                <a:latin typeface="Arial"/>
                <a:ea typeface="DejaVu Sans"/>
              </a:rPr>
              <a:t>Métricas de Evaluación</a:t>
            </a:r>
            <a:endParaRPr lang="en-US" sz="2200" b="0" strike="noStrike" spc="-1">
              <a:latin typeface="Arial"/>
            </a:endParaRPr>
          </a:p>
        </p:txBody>
      </p:sp>
      <p:sp>
        <p:nvSpPr>
          <p:cNvPr id="227" name="CustomShape 2"/>
          <p:cNvSpPr/>
          <p:nvPr/>
        </p:nvSpPr>
        <p:spPr>
          <a:xfrm flipV="1">
            <a:off x="3608280" y="545760"/>
            <a:ext cx="524880" cy="16920"/>
          </a:xfrm>
          <a:custGeom>
            <a:avLst/>
            <a:gdLst/>
            <a:ahLst/>
            <a:cxnLst/>
            <a:rect l="l" t="t" r="r" b="b"/>
            <a:pathLst>
              <a:path w="21600" h="21600">
                <a:moveTo>
                  <a:pt x="0" y="0"/>
                </a:moveTo>
                <a:lnTo>
                  <a:pt x="21600" y="21600"/>
                </a:lnTo>
              </a:path>
            </a:pathLst>
          </a:custGeom>
          <a:noFill/>
          <a:ln w="76320">
            <a:solidFill>
              <a:srgbClr val="FF0000"/>
            </a:solidFill>
            <a:round/>
            <a:tailEnd type="triangle" w="med" len="med"/>
          </a:ln>
        </p:spPr>
        <p:style>
          <a:lnRef idx="1">
            <a:schemeClr val="accent1"/>
          </a:lnRef>
          <a:fillRef idx="0">
            <a:schemeClr val="accent1"/>
          </a:fillRef>
          <a:effectRef idx="0">
            <a:schemeClr val="accent1"/>
          </a:effectRef>
          <a:fontRef idx="minor"/>
        </p:style>
      </p:sp>
      <p:sp>
        <p:nvSpPr>
          <p:cNvPr id="228" name="CustomShape 3"/>
          <p:cNvSpPr/>
          <p:nvPr/>
        </p:nvSpPr>
        <p:spPr>
          <a:xfrm>
            <a:off x="3932280" y="336600"/>
            <a:ext cx="2403360" cy="302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Conserven ese título</a:t>
            </a:r>
            <a:endParaRPr lang="en-US" sz="1400" b="0" strike="noStrike" spc="-1">
              <a:latin typeface="Arial"/>
            </a:endParaRPr>
          </a:p>
        </p:txBody>
      </p:sp>
      <p:sp>
        <p:nvSpPr>
          <p:cNvPr id="229" name="CustomShape 4"/>
          <p:cNvSpPr/>
          <p:nvPr/>
        </p:nvSpPr>
        <p:spPr>
          <a:xfrm>
            <a:off x="5168160" y="914400"/>
            <a:ext cx="3426120" cy="729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Creen la tabla en Powerpoint. ¡No copien pantallazos pixelados del reporte, por favor! </a:t>
            </a:r>
            <a:endParaRPr lang="en-US" sz="1400" b="0" strike="noStrike" spc="-1">
              <a:latin typeface="Arial"/>
            </a:endParaRPr>
          </a:p>
        </p:txBody>
      </p:sp>
      <p:sp>
        <p:nvSpPr>
          <p:cNvPr id="230" name="CustomShape 5"/>
          <p:cNvSpPr/>
          <p:nvPr/>
        </p:nvSpPr>
        <p:spPr>
          <a:xfrm flipV="1">
            <a:off x="4719600" y="1172880"/>
            <a:ext cx="447120" cy="388440"/>
          </a:xfrm>
          <a:custGeom>
            <a:avLst/>
            <a:gdLst/>
            <a:ahLst/>
            <a:cxnLst/>
            <a:rect l="l" t="t" r="r" b="b"/>
            <a:pathLst>
              <a:path w="21600" h="21600">
                <a:moveTo>
                  <a:pt x="0" y="0"/>
                </a:moveTo>
                <a:lnTo>
                  <a:pt x="21600" y="21600"/>
                </a:lnTo>
              </a:path>
            </a:pathLst>
          </a:custGeom>
          <a:noFill/>
          <a:ln w="76320">
            <a:solidFill>
              <a:srgbClr val="FF0000"/>
            </a:solidFill>
            <a:round/>
            <a:tailEnd type="triangle" w="med" len="med"/>
          </a:ln>
        </p:spPr>
        <p:style>
          <a:lnRef idx="1">
            <a:schemeClr val="accent1"/>
          </a:lnRef>
          <a:fillRef idx="0">
            <a:schemeClr val="accent1"/>
          </a:fillRef>
          <a:effectRef idx="0">
            <a:schemeClr val="accent1"/>
          </a:effectRef>
          <a:fontRef idx="minor"/>
        </p:style>
      </p:sp>
      <p:sp>
        <p:nvSpPr>
          <p:cNvPr id="231" name="CustomShape 6"/>
          <p:cNvSpPr/>
          <p:nvPr/>
        </p:nvSpPr>
        <p:spPr>
          <a:xfrm>
            <a:off x="8034840" y="5145480"/>
            <a:ext cx="2933280" cy="729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Incluyan otra gráfica en alta definición relacionada con el problema que están resolviendo.</a:t>
            </a:r>
            <a:endParaRPr lang="en-US" sz="1400" b="0" strike="noStrike" spc="-1">
              <a:latin typeface="Arial"/>
            </a:endParaRPr>
          </a:p>
        </p:txBody>
      </p:sp>
      <p:sp>
        <p:nvSpPr>
          <p:cNvPr id="232" name="CustomShape 7"/>
          <p:cNvSpPr/>
          <p:nvPr/>
        </p:nvSpPr>
        <p:spPr>
          <a:xfrm>
            <a:off x="7257960" y="4937760"/>
            <a:ext cx="421920" cy="356760"/>
          </a:xfrm>
          <a:custGeom>
            <a:avLst/>
            <a:gdLst/>
            <a:ahLst/>
            <a:cxnLst/>
            <a:rect l="l" t="t" r="r" b="b"/>
            <a:pathLst>
              <a:path w="21600" h="21600">
                <a:moveTo>
                  <a:pt x="0" y="0"/>
                </a:moveTo>
                <a:lnTo>
                  <a:pt x="21600" y="21600"/>
                </a:lnTo>
              </a:path>
            </a:pathLst>
          </a:custGeom>
          <a:noFill/>
          <a:ln w="76320">
            <a:solidFill>
              <a:srgbClr val="FF0000"/>
            </a:solidFill>
            <a:round/>
            <a:tailEnd type="triangle" w="med" len="med"/>
          </a:ln>
        </p:spPr>
        <p:style>
          <a:lnRef idx="1">
            <a:schemeClr val="accent1"/>
          </a:lnRef>
          <a:fillRef idx="0">
            <a:schemeClr val="accent1"/>
          </a:fillRef>
          <a:effectRef idx="0">
            <a:schemeClr val="accent1"/>
          </a:effectRef>
          <a:fontRef idx="minor"/>
        </p:style>
      </p:sp>
      <p:graphicFrame>
        <p:nvGraphicFramePr>
          <p:cNvPr id="233" name="Table 8"/>
          <p:cNvGraphicFramePr/>
          <p:nvPr/>
        </p:nvGraphicFramePr>
        <p:xfrm>
          <a:off x="547920" y="1956240"/>
          <a:ext cx="5075640" cy="2880000"/>
        </p:xfrm>
        <a:graphic>
          <a:graphicData uri="http://schemas.openxmlformats.org/drawingml/2006/table">
            <a:tbl>
              <a:tblPr/>
              <a:tblGrid>
                <a:gridCol w="1538280"/>
                <a:gridCol w="1845000"/>
                <a:gridCol w="1692360"/>
              </a:tblGrid>
              <a:tr h="719640">
                <a:tc>
                  <a:txBody>
                    <a:bodyPr/>
                    <a:lstStyle/>
                    <a:p>
                      <a:endParaRPr lang="es-CO"/>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001E33"/>
                    </a:solidFill>
                  </a:tcPr>
                </a:tc>
                <a:tc>
                  <a:txBody>
                    <a:bodyPr/>
                    <a:lstStyle/>
                    <a:p>
                      <a:pPr algn="ctr">
                        <a:lnSpc>
                          <a:spcPct val="100000"/>
                        </a:lnSpc>
                      </a:pPr>
                      <a:r>
                        <a:rPr lang="en-US" sz="1800" b="1" strike="noStrike" spc="-1">
                          <a:solidFill>
                            <a:srgbClr val="FFFFFF"/>
                          </a:solidFill>
                          <a:latin typeface="Arial"/>
                        </a:rPr>
                        <a:t>Conjunto de entrenamiento</a:t>
                      </a:r>
                      <a:endParaRPr lang="en-US" sz="18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001E33"/>
                    </a:solidFill>
                  </a:tcPr>
                </a:tc>
                <a:tc>
                  <a:txBody>
                    <a:bodyPr/>
                    <a:lstStyle/>
                    <a:p>
                      <a:pPr algn="ctr">
                        <a:lnSpc>
                          <a:spcPct val="100000"/>
                        </a:lnSpc>
                      </a:pPr>
                      <a:r>
                        <a:rPr lang="en-US" sz="1800" b="1" strike="noStrike" spc="-1">
                          <a:solidFill>
                            <a:srgbClr val="FFFFFF"/>
                          </a:solidFill>
                          <a:latin typeface="Arial"/>
                        </a:rPr>
                        <a:t>Conjunto de validación</a:t>
                      </a:r>
                      <a:endParaRPr lang="en-US" sz="18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001E33"/>
                    </a:solidFill>
                  </a:tcPr>
                </a:tc>
              </a:tr>
              <a:tr h="719640">
                <a:tc>
                  <a:txBody>
                    <a:bodyPr/>
                    <a:lstStyle/>
                    <a:p>
                      <a:pPr>
                        <a:lnSpc>
                          <a:spcPct val="100000"/>
                        </a:lnSpc>
                      </a:pPr>
                      <a:r>
                        <a:rPr lang="en-US" sz="1800" b="1" strike="noStrike" spc="-1">
                          <a:solidFill>
                            <a:srgbClr val="FFFFFF"/>
                          </a:solidFill>
                          <a:latin typeface="Arial"/>
                        </a:rPr>
                        <a:t>Exactitud</a:t>
                      </a:r>
                      <a:endParaRPr lang="en-US" sz="18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001E33"/>
                    </a:solidFill>
                  </a:tcPr>
                </a:tc>
                <a:tc>
                  <a:txBody>
                    <a:bodyPr/>
                    <a:lstStyle/>
                    <a:p>
                      <a:pPr>
                        <a:lnSpc>
                          <a:spcPct val="100000"/>
                        </a:lnSpc>
                      </a:pPr>
                      <a:r>
                        <a:rPr lang="en-US" sz="1800" b="0" strike="noStrike" spc="-1">
                          <a:solidFill>
                            <a:srgbClr val="FFFFFF"/>
                          </a:solidFill>
                          <a:latin typeface="Arial"/>
                        </a:rPr>
                        <a:t>0.8</a:t>
                      </a:r>
                      <a:endParaRPr lang="en-US" sz="18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001E33"/>
                    </a:solidFill>
                  </a:tcPr>
                </a:tc>
                <a:tc>
                  <a:txBody>
                    <a:bodyPr/>
                    <a:lstStyle/>
                    <a:p>
                      <a:pPr>
                        <a:lnSpc>
                          <a:spcPct val="100000"/>
                        </a:lnSpc>
                      </a:pPr>
                      <a:r>
                        <a:rPr lang="en-US" sz="1800" b="0" strike="noStrike" spc="-1">
                          <a:solidFill>
                            <a:srgbClr val="FFFFFF"/>
                          </a:solidFill>
                          <a:latin typeface="Arial"/>
                        </a:rPr>
                        <a:t>0.62</a:t>
                      </a:r>
                      <a:endParaRPr lang="en-US" sz="18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001E33"/>
                    </a:solidFill>
                  </a:tcPr>
                </a:tc>
              </a:tr>
              <a:tr h="720360">
                <a:tc>
                  <a:txBody>
                    <a:bodyPr/>
                    <a:lstStyle/>
                    <a:p>
                      <a:pPr>
                        <a:lnSpc>
                          <a:spcPct val="100000"/>
                        </a:lnSpc>
                      </a:pPr>
                      <a:r>
                        <a:rPr lang="en-US" sz="1800" b="1" strike="noStrike" spc="-1">
                          <a:solidFill>
                            <a:srgbClr val="FFFFFF"/>
                          </a:solidFill>
                          <a:latin typeface="Arial"/>
                        </a:rPr>
                        <a:t>Precisión</a:t>
                      </a:r>
                      <a:endParaRPr lang="en-US" sz="18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001E33"/>
                    </a:solidFill>
                  </a:tcPr>
                </a:tc>
                <a:tc>
                  <a:txBody>
                    <a:bodyPr/>
                    <a:lstStyle/>
                    <a:p>
                      <a:pPr>
                        <a:lnSpc>
                          <a:spcPct val="100000"/>
                        </a:lnSpc>
                      </a:pPr>
                      <a:r>
                        <a:rPr lang="en-US" sz="1800" b="0" strike="noStrike" spc="-1">
                          <a:solidFill>
                            <a:srgbClr val="FFFFFF"/>
                          </a:solidFill>
                          <a:latin typeface="Arial"/>
                        </a:rPr>
                        <a:t>0.6</a:t>
                      </a:r>
                      <a:endParaRPr lang="en-US" sz="18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001E33"/>
                    </a:solidFill>
                  </a:tcPr>
                </a:tc>
                <a:tc>
                  <a:txBody>
                    <a:bodyPr/>
                    <a:lstStyle/>
                    <a:p>
                      <a:pPr>
                        <a:lnSpc>
                          <a:spcPct val="100000"/>
                        </a:lnSpc>
                      </a:pPr>
                      <a:r>
                        <a:rPr lang="en-US" sz="1800" b="0" strike="noStrike" spc="-1">
                          <a:solidFill>
                            <a:srgbClr val="FFFFFF"/>
                          </a:solidFill>
                          <a:latin typeface="Arial"/>
                        </a:rPr>
                        <a:t>0.55</a:t>
                      </a:r>
                      <a:endParaRPr lang="en-US" sz="18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001E33"/>
                    </a:solidFill>
                  </a:tcPr>
                </a:tc>
              </a:tr>
              <a:tr h="720360">
                <a:tc>
                  <a:txBody>
                    <a:bodyPr/>
                    <a:lstStyle/>
                    <a:p>
                      <a:pPr>
                        <a:lnSpc>
                          <a:spcPct val="100000"/>
                        </a:lnSpc>
                      </a:pPr>
                      <a:r>
                        <a:rPr lang="en-US" sz="1800" b="1" strike="noStrike" spc="-1">
                          <a:solidFill>
                            <a:srgbClr val="FFFFFF"/>
                          </a:solidFill>
                          <a:latin typeface="Arial"/>
                        </a:rPr>
                        <a:t>Sensibilidad</a:t>
                      </a:r>
                      <a:endParaRPr lang="en-US" sz="18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001E33"/>
                    </a:solidFill>
                  </a:tcPr>
                </a:tc>
                <a:tc>
                  <a:txBody>
                    <a:bodyPr/>
                    <a:lstStyle/>
                    <a:p>
                      <a:pPr>
                        <a:lnSpc>
                          <a:spcPct val="100000"/>
                        </a:lnSpc>
                      </a:pPr>
                      <a:r>
                        <a:rPr lang="en-US" sz="1800" b="0" strike="noStrike" spc="-1">
                          <a:solidFill>
                            <a:srgbClr val="FFFFFF"/>
                          </a:solidFill>
                          <a:latin typeface="Arial"/>
                        </a:rPr>
                        <a:t>0.76</a:t>
                      </a:r>
                      <a:endParaRPr lang="en-US" sz="18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001E33"/>
                    </a:solidFill>
                  </a:tcPr>
                </a:tc>
                <a:tc>
                  <a:txBody>
                    <a:bodyPr/>
                    <a:lstStyle/>
                    <a:p>
                      <a:pPr>
                        <a:lnSpc>
                          <a:spcPct val="100000"/>
                        </a:lnSpc>
                      </a:pPr>
                      <a:r>
                        <a:rPr lang="en-US" sz="1800" b="0" strike="noStrike" spc="-1">
                          <a:solidFill>
                            <a:srgbClr val="FFFFFF"/>
                          </a:solidFill>
                          <a:latin typeface="Arial"/>
                        </a:rPr>
                        <a:t>0.61</a:t>
                      </a:r>
                      <a:endParaRPr lang="en-US" sz="18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001E33"/>
                    </a:solidFill>
                  </a:tcPr>
                </a:tc>
              </a:tr>
            </a:tbl>
          </a:graphicData>
        </a:graphic>
      </p:graphicFrame>
      <p:pic>
        <p:nvPicPr>
          <p:cNvPr id="234" name="Imagen 233"/>
          <p:cNvPicPr/>
          <p:nvPr/>
        </p:nvPicPr>
        <p:blipFill>
          <a:blip r:embed="rId3"/>
          <a:srcRect l="20026"/>
          <a:stretch/>
        </p:blipFill>
        <p:spPr>
          <a:xfrm>
            <a:off x="7168320" y="2011680"/>
            <a:ext cx="4378680" cy="2674440"/>
          </a:xfrm>
          <a:prstGeom prst="rect">
            <a:avLst/>
          </a:prstGeom>
          <a:ln>
            <a:noFill/>
          </a:ln>
        </p:spPr>
      </p:pic>
      <p:sp>
        <p:nvSpPr>
          <p:cNvPr id="235" name="CustomShape 9"/>
          <p:cNvSpPr/>
          <p:nvPr/>
        </p:nvSpPr>
        <p:spPr>
          <a:xfrm>
            <a:off x="663480" y="4893480"/>
            <a:ext cx="5028120" cy="729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400" b="0" strike="noStrike" spc="-1">
                <a:solidFill>
                  <a:srgbClr val="001E33"/>
                </a:solidFill>
                <a:latin typeface="Arial"/>
                <a:ea typeface="Noto Sans CJK SC Regular"/>
              </a:rPr>
              <a:t>Métricas de evaluación obtenidas con el conjunto de datos de entrenamiento de 135,000 estudiantes y el conjunto de datos de validación de 45,000 estudiantes.</a:t>
            </a:r>
            <a:endParaRPr lang="en-US" sz="1400" b="0" strike="noStrike" spc="-1">
              <a:latin typeface="Arial"/>
            </a:endParaRPr>
          </a:p>
        </p:txBody>
      </p:sp>
      <p:sp>
        <p:nvSpPr>
          <p:cNvPr id="236" name="CustomShape 10"/>
          <p:cNvSpPr/>
          <p:nvPr/>
        </p:nvSpPr>
        <p:spPr>
          <a:xfrm>
            <a:off x="4297680" y="5989680"/>
            <a:ext cx="2933280" cy="515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Expliquen las tablas con sus</a:t>
            </a:r>
            <a:r>
              <a:t/>
            </a:r>
            <a:br/>
            <a:r>
              <a:rPr lang="en-US" sz="1400" b="0" i="1" strike="noStrike" spc="-1">
                <a:solidFill>
                  <a:srgbClr val="FF0000"/>
                </a:solidFill>
                <a:latin typeface="Arial"/>
                <a:ea typeface="DejaVu Sans"/>
              </a:rPr>
              <a:t>propias palabras</a:t>
            </a:r>
            <a:endParaRPr lang="en-US" sz="1400" b="0" strike="noStrike" spc="-1">
              <a:latin typeface="Arial"/>
            </a:endParaRPr>
          </a:p>
        </p:txBody>
      </p:sp>
      <p:sp>
        <p:nvSpPr>
          <p:cNvPr id="237" name="CustomShape 11"/>
          <p:cNvSpPr/>
          <p:nvPr/>
        </p:nvSpPr>
        <p:spPr>
          <a:xfrm>
            <a:off x="4369680" y="5522400"/>
            <a:ext cx="421920" cy="356760"/>
          </a:xfrm>
          <a:custGeom>
            <a:avLst/>
            <a:gdLst/>
            <a:ahLst/>
            <a:cxnLst/>
            <a:rect l="l" t="t" r="r" b="b"/>
            <a:pathLst>
              <a:path w="21600" h="21600">
                <a:moveTo>
                  <a:pt x="0" y="0"/>
                </a:moveTo>
                <a:lnTo>
                  <a:pt x="21600" y="21600"/>
                </a:lnTo>
              </a:path>
            </a:pathLst>
          </a:custGeom>
          <a:noFill/>
          <a:ln w="76320">
            <a:solidFill>
              <a:srgbClr val="FF0000"/>
            </a:solidFill>
            <a:round/>
            <a:tailEnd type="triangle" w="med" len="med"/>
          </a:ln>
        </p:spPr>
        <p:style>
          <a:lnRef idx="1">
            <a:schemeClr val="accent1"/>
          </a:lnRef>
          <a:fillRef idx="0">
            <a:schemeClr val="accent1"/>
          </a:fillRef>
          <a:effectRef idx="0">
            <a:schemeClr val="accent1"/>
          </a:effectRef>
          <a:fontRef idx="minor"/>
        </p:style>
      </p:sp>
      <p:sp>
        <p:nvSpPr>
          <p:cNvPr id="238" name="CustomShape 12"/>
          <p:cNvSpPr/>
          <p:nvPr/>
        </p:nvSpPr>
        <p:spPr>
          <a:xfrm>
            <a:off x="8229600" y="124200"/>
            <a:ext cx="2115000" cy="515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Completen esta lámina</a:t>
            </a:r>
            <a:r>
              <a:t/>
            </a:r>
            <a:br/>
            <a:r>
              <a:rPr lang="en-US" sz="1400" b="0" i="1" strike="noStrike" spc="-1">
                <a:solidFill>
                  <a:srgbClr val="FF0000"/>
                </a:solidFill>
                <a:latin typeface="Arial"/>
                <a:ea typeface="DejaVu Sans"/>
              </a:rPr>
              <a:t>en la tercera entrega</a:t>
            </a:r>
            <a:endParaRPr lang="en-US" sz="14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9" name="Marcador de contenido 3"/>
          <p:cNvPicPr/>
          <p:nvPr/>
        </p:nvPicPr>
        <p:blipFill>
          <a:blip r:embed="rId2"/>
          <a:stretch/>
        </p:blipFill>
        <p:spPr>
          <a:xfrm>
            <a:off x="-2880" y="0"/>
            <a:ext cx="12196800" cy="6856560"/>
          </a:xfrm>
          <a:prstGeom prst="rect">
            <a:avLst/>
          </a:prstGeom>
          <a:ln>
            <a:noFill/>
          </a:ln>
        </p:spPr>
      </p:pic>
      <p:sp>
        <p:nvSpPr>
          <p:cNvPr id="240" name="CustomShape 1"/>
          <p:cNvSpPr/>
          <p:nvPr/>
        </p:nvSpPr>
        <p:spPr>
          <a:xfrm>
            <a:off x="265320" y="376920"/>
            <a:ext cx="5402880" cy="424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2200" b="1" strike="noStrike" spc="-1">
                <a:solidFill>
                  <a:srgbClr val="FFFFFF"/>
                </a:solidFill>
                <a:latin typeface="Arial"/>
                <a:ea typeface="DejaVu Sans"/>
              </a:rPr>
              <a:t>Consumo de tiempo y memoria</a:t>
            </a:r>
            <a:endParaRPr lang="en-US" sz="2200" b="0" strike="noStrike" spc="-1">
              <a:latin typeface="Arial"/>
            </a:endParaRPr>
          </a:p>
        </p:txBody>
      </p:sp>
      <p:sp>
        <p:nvSpPr>
          <p:cNvPr id="241" name="CustomShape 2"/>
          <p:cNvSpPr/>
          <p:nvPr/>
        </p:nvSpPr>
        <p:spPr>
          <a:xfrm flipV="1">
            <a:off x="4819320" y="545760"/>
            <a:ext cx="524880" cy="16920"/>
          </a:xfrm>
          <a:custGeom>
            <a:avLst/>
            <a:gdLst/>
            <a:ahLst/>
            <a:cxnLst/>
            <a:rect l="l" t="t" r="r" b="b"/>
            <a:pathLst>
              <a:path w="21600" h="21600">
                <a:moveTo>
                  <a:pt x="0" y="0"/>
                </a:moveTo>
                <a:lnTo>
                  <a:pt x="21600" y="21600"/>
                </a:lnTo>
              </a:path>
            </a:pathLst>
          </a:custGeom>
          <a:noFill/>
          <a:ln w="76320">
            <a:solidFill>
              <a:srgbClr val="FF0000"/>
            </a:solidFill>
            <a:round/>
            <a:tailEnd type="triangle" w="med" len="med"/>
          </a:ln>
        </p:spPr>
        <p:style>
          <a:lnRef idx="1">
            <a:schemeClr val="accent1"/>
          </a:lnRef>
          <a:fillRef idx="0">
            <a:schemeClr val="accent1"/>
          </a:fillRef>
          <a:effectRef idx="0">
            <a:schemeClr val="accent1"/>
          </a:effectRef>
          <a:fontRef idx="minor"/>
        </p:style>
      </p:sp>
      <p:sp>
        <p:nvSpPr>
          <p:cNvPr id="242" name="CustomShape 3"/>
          <p:cNvSpPr/>
          <p:nvPr/>
        </p:nvSpPr>
        <p:spPr>
          <a:xfrm>
            <a:off x="5394960" y="365760"/>
            <a:ext cx="2403360" cy="302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Conserven ese título</a:t>
            </a:r>
            <a:endParaRPr lang="en-US" sz="1400" b="0" strike="noStrike" spc="-1">
              <a:latin typeface="Arial"/>
            </a:endParaRPr>
          </a:p>
        </p:txBody>
      </p:sp>
      <p:sp>
        <p:nvSpPr>
          <p:cNvPr id="243" name="CustomShape 4"/>
          <p:cNvSpPr/>
          <p:nvPr/>
        </p:nvSpPr>
        <p:spPr>
          <a:xfrm>
            <a:off x="5168160" y="914400"/>
            <a:ext cx="3792600" cy="516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Creen las gráficas en Excel en español. ¡No tomen pantallazos pixelados del reporte!</a:t>
            </a:r>
            <a:endParaRPr lang="en-US" sz="1400" b="0" strike="noStrike" spc="-1">
              <a:latin typeface="Arial"/>
            </a:endParaRPr>
          </a:p>
        </p:txBody>
      </p:sp>
      <p:sp>
        <p:nvSpPr>
          <p:cNvPr id="244" name="CustomShape 5"/>
          <p:cNvSpPr/>
          <p:nvPr/>
        </p:nvSpPr>
        <p:spPr>
          <a:xfrm flipV="1">
            <a:off x="4719600" y="1172880"/>
            <a:ext cx="447120" cy="388440"/>
          </a:xfrm>
          <a:custGeom>
            <a:avLst/>
            <a:gdLst/>
            <a:ahLst/>
            <a:cxnLst/>
            <a:rect l="l" t="t" r="r" b="b"/>
            <a:pathLst>
              <a:path w="21600" h="21600">
                <a:moveTo>
                  <a:pt x="0" y="0"/>
                </a:moveTo>
                <a:lnTo>
                  <a:pt x="21600" y="21600"/>
                </a:lnTo>
              </a:path>
            </a:pathLst>
          </a:custGeom>
          <a:noFill/>
          <a:ln w="76320">
            <a:solidFill>
              <a:srgbClr val="FF0000"/>
            </a:solidFill>
            <a:round/>
            <a:tailEnd type="triangle" w="med" len="med"/>
          </a:ln>
        </p:spPr>
        <p:style>
          <a:lnRef idx="1">
            <a:schemeClr val="accent1"/>
          </a:lnRef>
          <a:fillRef idx="0">
            <a:schemeClr val="accent1"/>
          </a:fillRef>
          <a:effectRef idx="0">
            <a:schemeClr val="accent1"/>
          </a:effectRef>
          <a:fontRef idx="minor"/>
        </p:style>
      </p:sp>
      <p:graphicFrame>
        <p:nvGraphicFramePr>
          <p:cNvPr id="245" name="Gráfico 244"/>
          <p:cNvGraphicFramePr/>
          <p:nvPr/>
        </p:nvGraphicFramePr>
        <p:xfrm>
          <a:off x="146880" y="1914120"/>
          <a:ext cx="5759280" cy="323928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46" name="Gráfico 245"/>
          <p:cNvGraphicFramePr/>
          <p:nvPr/>
        </p:nvGraphicFramePr>
        <p:xfrm>
          <a:off x="6071040" y="1878120"/>
          <a:ext cx="5759280" cy="3239280"/>
        </p:xfrm>
        <a:graphic>
          <a:graphicData uri="http://schemas.openxmlformats.org/drawingml/2006/chart">
            <c:chart xmlns:c="http://schemas.openxmlformats.org/drawingml/2006/chart" xmlns:r="http://schemas.openxmlformats.org/officeDocument/2006/relationships" r:id="rId4"/>
          </a:graphicData>
        </a:graphic>
      </p:graphicFrame>
      <p:sp>
        <p:nvSpPr>
          <p:cNvPr id="247" name="CustomShape 6"/>
          <p:cNvSpPr/>
          <p:nvPr/>
        </p:nvSpPr>
        <p:spPr>
          <a:xfrm>
            <a:off x="2249280" y="5117760"/>
            <a:ext cx="5943240" cy="425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2200" b="0" strike="noStrike" spc="-1">
                <a:solidFill>
                  <a:srgbClr val="001E33"/>
                </a:solidFill>
                <a:latin typeface="Arial"/>
                <a:ea typeface="DejaVu Sans"/>
              </a:rPr>
              <a:t>Consumo de tiempo</a:t>
            </a:r>
            <a:endParaRPr lang="en-US" sz="2200" b="0" strike="noStrike" spc="-1">
              <a:latin typeface="Arial"/>
            </a:endParaRPr>
          </a:p>
        </p:txBody>
      </p:sp>
      <p:sp>
        <p:nvSpPr>
          <p:cNvPr id="248" name="CustomShape 7"/>
          <p:cNvSpPr/>
          <p:nvPr/>
        </p:nvSpPr>
        <p:spPr>
          <a:xfrm>
            <a:off x="8539920" y="5117760"/>
            <a:ext cx="5943240" cy="425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2200" b="0" strike="noStrike" spc="-1">
                <a:solidFill>
                  <a:srgbClr val="001E33"/>
                </a:solidFill>
                <a:latin typeface="Arial"/>
                <a:ea typeface="DejaVu Sans"/>
              </a:rPr>
              <a:t>Consumo de memoria</a:t>
            </a:r>
            <a:endParaRPr lang="en-US" sz="2200" b="0" strike="noStrike" spc="-1">
              <a:latin typeface="Arial"/>
            </a:endParaRPr>
          </a:p>
        </p:txBody>
      </p:sp>
      <p:pic>
        <p:nvPicPr>
          <p:cNvPr id="249" name="Imagen 248"/>
          <p:cNvPicPr/>
          <p:nvPr/>
        </p:nvPicPr>
        <p:blipFill>
          <a:blip r:embed="rId5"/>
          <a:stretch/>
        </p:blipFill>
        <p:spPr>
          <a:xfrm>
            <a:off x="1648800" y="5105520"/>
            <a:ext cx="527400" cy="527400"/>
          </a:xfrm>
          <a:prstGeom prst="rect">
            <a:avLst/>
          </a:prstGeom>
          <a:ln>
            <a:noFill/>
          </a:ln>
        </p:spPr>
      </p:pic>
      <p:pic>
        <p:nvPicPr>
          <p:cNvPr id="250" name="Imagen 249"/>
          <p:cNvPicPr/>
          <p:nvPr/>
        </p:nvPicPr>
        <p:blipFill>
          <a:blip r:embed="rId6"/>
          <a:srcRect l="28235" t="24851" r="28737" b="25399"/>
          <a:stretch/>
        </p:blipFill>
        <p:spPr>
          <a:xfrm>
            <a:off x="7827120" y="5117760"/>
            <a:ext cx="712440" cy="547920"/>
          </a:xfrm>
          <a:prstGeom prst="rect">
            <a:avLst/>
          </a:prstGeom>
          <a:ln>
            <a:noFill/>
          </a:ln>
        </p:spPr>
      </p:pic>
      <p:sp>
        <p:nvSpPr>
          <p:cNvPr id="251" name="CustomShape 8"/>
          <p:cNvSpPr/>
          <p:nvPr/>
        </p:nvSpPr>
        <p:spPr>
          <a:xfrm flipH="1">
            <a:off x="10697760" y="757080"/>
            <a:ext cx="365400" cy="433800"/>
          </a:xfrm>
          <a:custGeom>
            <a:avLst/>
            <a:gdLst/>
            <a:ahLst/>
            <a:cxnLst/>
            <a:rect l="l" t="t" r="r" b="b"/>
            <a:pathLst>
              <a:path w="21600" h="21600">
                <a:moveTo>
                  <a:pt x="0" y="0"/>
                </a:moveTo>
                <a:lnTo>
                  <a:pt x="21600" y="21600"/>
                </a:lnTo>
              </a:path>
            </a:pathLst>
          </a:custGeom>
          <a:noFill/>
          <a:ln w="76320">
            <a:solidFill>
              <a:srgbClr val="FF0000"/>
            </a:solidFill>
            <a:round/>
            <a:tailEnd type="triangle" w="med" len="med"/>
          </a:ln>
        </p:spPr>
        <p:style>
          <a:lnRef idx="1">
            <a:schemeClr val="accent1"/>
          </a:lnRef>
          <a:fillRef idx="0">
            <a:schemeClr val="accent1"/>
          </a:fillRef>
          <a:effectRef idx="0">
            <a:schemeClr val="accent1"/>
          </a:effectRef>
          <a:fontRef idx="minor"/>
        </p:style>
      </p:sp>
      <p:sp>
        <p:nvSpPr>
          <p:cNvPr id="252" name="CustomShape 9"/>
          <p:cNvSpPr/>
          <p:nvPr/>
        </p:nvSpPr>
        <p:spPr>
          <a:xfrm>
            <a:off x="9326880" y="1172160"/>
            <a:ext cx="3426120" cy="515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Usen estos colores</a:t>
            </a:r>
            <a:r>
              <a:t/>
            </a:r>
            <a:br/>
            <a:r>
              <a:rPr lang="en-US" sz="1400" b="0" i="1" strike="noStrike" spc="-1">
                <a:solidFill>
                  <a:srgbClr val="FF0000"/>
                </a:solidFill>
                <a:latin typeface="Arial"/>
                <a:ea typeface="DejaVu Sans"/>
              </a:rPr>
              <a:t>para sus gráficas</a:t>
            </a:r>
            <a:endParaRPr lang="en-US" sz="1400" b="0" strike="noStrike" spc="-1">
              <a:latin typeface="Arial"/>
            </a:endParaRPr>
          </a:p>
        </p:txBody>
      </p:sp>
      <p:sp>
        <p:nvSpPr>
          <p:cNvPr id="253" name="CustomShape 10"/>
          <p:cNvSpPr/>
          <p:nvPr/>
        </p:nvSpPr>
        <p:spPr>
          <a:xfrm>
            <a:off x="8229600" y="124200"/>
            <a:ext cx="2115000" cy="515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Completen esta lámina</a:t>
            </a:r>
            <a:r>
              <a:t/>
            </a:r>
            <a:br/>
            <a:r>
              <a:rPr lang="en-US" sz="1400" b="0" i="1" strike="noStrike" spc="-1">
                <a:solidFill>
                  <a:srgbClr val="FF0000"/>
                </a:solidFill>
                <a:latin typeface="Arial"/>
                <a:ea typeface="DejaVu Sans"/>
              </a:rPr>
              <a:t>en la tercera entrega</a:t>
            </a:r>
            <a:endParaRPr lang="en-US" sz="14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1611</TotalTime>
  <Words>711</Words>
  <Application>Microsoft Office PowerPoint</Application>
  <PresentationFormat>Panorámica</PresentationFormat>
  <Paragraphs>105</Paragraphs>
  <Slides>11</Slides>
  <Notes>0</Notes>
  <HiddenSlides>0</HiddenSlides>
  <MMClips>0</MMClips>
  <ScaleCrop>false</ScaleCrop>
  <HeadingPairs>
    <vt:vector size="6" baseType="variant">
      <vt:variant>
        <vt:lpstr>Fuentes usadas</vt:lpstr>
      </vt:variant>
      <vt:variant>
        <vt:i4>5</vt:i4>
      </vt:variant>
      <vt:variant>
        <vt:lpstr>Tema</vt:lpstr>
      </vt:variant>
      <vt:variant>
        <vt:i4>2</vt:i4>
      </vt:variant>
      <vt:variant>
        <vt:lpstr>Títulos de diapositiva</vt:lpstr>
      </vt:variant>
      <vt:variant>
        <vt:i4>11</vt:i4>
      </vt:variant>
    </vt:vector>
  </HeadingPairs>
  <TitlesOfParts>
    <vt:vector size="18" baseType="lpstr">
      <vt:lpstr>Arial</vt:lpstr>
      <vt:lpstr>DejaVu Sans</vt:lpstr>
      <vt:lpstr>Noto Sans CJK SC Regular</vt:lpstr>
      <vt:lpstr>Symbol</vt:lpstr>
      <vt:lpstr>Wingdings</vt:lpstr>
      <vt:lpstr>Office Theme</vt:lpstr>
      <vt:lpstr>Office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subject/>
  <dc:creator>Referee</dc:creator>
  <dc:description/>
  <cp:lastModifiedBy>David Gomez Correa</cp:lastModifiedBy>
  <cp:revision>30</cp:revision>
  <dcterms:created xsi:type="dcterms:W3CDTF">2020-06-26T14:36:07Z</dcterms:created>
  <dcterms:modified xsi:type="dcterms:W3CDTF">2020-08-16T22:53:33Z</dcterms:modified>
  <dc:language>en-US</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0</vt:i4>
  </property>
  <property fmtid="{D5CDD505-2E9C-101B-9397-08002B2CF9AE}" pid="4" name="HyperlinksChanged">
    <vt:bool>false</vt:bool>
  </property>
  <property fmtid="{D5CDD505-2E9C-101B-9397-08002B2CF9AE}" pid="5" name="LinksUpToDate">
    <vt:bool>false</vt:bool>
  </property>
  <property fmtid="{D5CDD505-2E9C-101B-9397-08002B2CF9AE}" pid="6" name="MMClips">
    <vt:i4>0</vt:i4>
  </property>
  <property fmtid="{D5CDD505-2E9C-101B-9397-08002B2CF9AE}" pid="7" name="Notes">
    <vt:i4>0</vt:i4>
  </property>
  <property fmtid="{D5CDD505-2E9C-101B-9397-08002B2CF9AE}" pid="8" name="PresentationFormat">
    <vt:lpwstr>Panorámica</vt:lpwstr>
  </property>
  <property fmtid="{D5CDD505-2E9C-101B-9397-08002B2CF9AE}" pid="9" name="ScaleCrop">
    <vt:bool>false</vt:bool>
  </property>
  <property fmtid="{D5CDD505-2E9C-101B-9397-08002B2CF9AE}" pid="10" name="ShareDoc">
    <vt:bool>false</vt:bool>
  </property>
  <property fmtid="{D5CDD505-2E9C-101B-9397-08002B2CF9AE}" pid="11" name="Slides">
    <vt:i4>2</vt:i4>
  </property>
</Properties>
</file>